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4.svg" ContentType="image/svg+xml"/>
  <Override PartName="/ppt/media/image22.svg" ContentType="image/svg+xml"/>
  <Override PartName="/ppt/media/image25.svg" ContentType="image/svg+xml"/>
  <Override PartName="/ppt/media/image27.svg" ContentType="image/svg+xml"/>
  <Override PartName="/ppt/media/image39.svg" ContentType="image/svg+xml"/>
  <Override PartName="/ppt/media/image41.svg" ContentType="image/svg+xml"/>
  <Override PartName="/ppt/media/image44.svg" ContentType="image/svg+xml"/>
  <Override PartName="/ppt/media/image49.svg" ContentType="image/svg+xml"/>
  <Override PartName="/ppt/media/image51.svg" ContentType="image/svg+xml"/>
  <Override PartName="/ppt/media/image53.svg" ContentType="image/svg+xml"/>
  <Override PartName="/ppt/media/image56.svg" ContentType="image/svg+xml"/>
  <Override PartName="/ppt/media/image59.svg" ContentType="image/svg+xml"/>
  <Override PartName="/ppt/media/image61.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80.svg" ContentType="image/svg+xml"/>
  <Override PartName="/ppt/media/image83.svg" ContentType="image/svg+xml"/>
  <Override PartName="/ppt/media/image87.svg" ContentType="image/svg+xml"/>
  <Override PartName="/ppt/media/image89.svg" ContentType="image/svg+xml"/>
  <Override PartName="/ppt/media/image92.svg" ContentType="image/svg+xml"/>
  <Override PartName="/ppt/media/image94.svg" ContentType="image/svg+xml"/>
  <Override PartName="/ppt/media/image9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5"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459.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讲解什么是</a:t>
            </a:r>
            <a:r>
              <a:rPr lang="en-US" altLang="zh-CN"/>
              <a:t>float</a:t>
            </a:r>
            <a:r>
              <a:rPr lang="zh-CN" altLang="en-US"/>
              <a:t>函数和</a:t>
            </a:r>
            <a:r>
              <a:rPr lang="en-US" altLang="zh-CN"/>
              <a:t>input</a:t>
            </a:r>
            <a:r>
              <a:rPr lang="zh-CN" altLang="en-US"/>
              <a:t>函数</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第二步是学习如何实现程序内部的数据</a:t>
            </a:r>
            <a:r>
              <a:rPr lang="zh-CN" altLang="en-US" dirty="0"/>
              <a:t>运算和比较。</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然后进一步精化程序，提高程序完整度。第一步是制作一个基础的程序</a:t>
            </a:r>
            <a:r>
              <a:rPr lang="zh-CN" altLang="en-US" dirty="0"/>
              <a:t>页面。</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第二步是获取用户输入的</a:t>
            </a:r>
            <a:r>
              <a:rPr lang="zh-CN" altLang="en-US" dirty="0"/>
              <a:t>数据。</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接着在程序内部补全代码，实现</a:t>
            </a:r>
            <a:r>
              <a:rPr lang="zh-CN" altLang="en-US" dirty="0"/>
              <a:t>数据运算和</a:t>
            </a:r>
            <a:r>
              <a:rPr lang="zh-CN" altLang="en-US" dirty="0"/>
              <a:t>比较。</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继续优化代码，使用</a:t>
            </a:r>
            <a:r>
              <a:rPr lang="en-US" altLang="zh-CN" dirty="0"/>
              <a:t>while</a:t>
            </a:r>
            <a:r>
              <a:rPr lang="zh-CN" altLang="en-US" dirty="0"/>
              <a:t>循环为用户提供连续多次使用</a:t>
            </a:r>
            <a:r>
              <a:rPr lang="zh-CN" altLang="en-US" dirty="0"/>
              <a:t>程序的</a:t>
            </a:r>
            <a:r>
              <a:rPr lang="zh-CN" altLang="en-US" dirty="0"/>
              <a:t>机会。</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最后为学生展现完整代码与代码运行</a:t>
            </a:r>
            <a:r>
              <a:rPr lang="zh-CN" altLang="en-US" dirty="0"/>
              <a:t>结果。</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最后为学生展现完整代码与代码运行</a:t>
            </a:r>
            <a:r>
              <a:rPr lang="zh-CN" altLang="en-US" dirty="0"/>
              <a:t>结果。</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课程结尾总结本节课的主要知识点，与学生一起回顾所学</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课堂最后进行知识小检测</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通过实例解释基础数学算术运算符的</a:t>
            </a:r>
            <a:r>
              <a:rPr lang="zh-CN" altLang="en-US" dirty="0"/>
              <a:t>使用。</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罗列基础比较运算符的概念，先让</a:t>
            </a:r>
            <a:r>
              <a:rPr lang="zh-CN" altLang="en-US" dirty="0"/>
              <a:t>学生了解基础比较运算符的</a:t>
            </a:r>
            <a:r>
              <a:rPr lang="zh-CN" altLang="en-US" dirty="0"/>
              <a:t>定义。</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讲解什么是布尔类型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先梳理魔法口袋计算器的制作思路，第一步是获取用户需要输入的</a:t>
            </a:r>
            <a:r>
              <a:rPr lang="zh-CN" altLang="en-US" dirty="0"/>
              <a:t>有效数据。</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notesSlide" Target="../notesSlides/notesSlide1.xml"/><Relationship Id="rId20" Type="http://schemas.openxmlformats.org/officeDocument/2006/relationships/slideLayout" Target="../slideLayouts/slideLayout2.xml"/><Relationship Id="rId2" Type="http://schemas.openxmlformats.org/officeDocument/2006/relationships/image" Target="../media/image2.pn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6.xml"/><Relationship Id="rId3" Type="http://schemas.openxmlformats.org/officeDocument/2006/relationships/image" Target="../media/image54.jpeg"/><Relationship Id="rId2" Type="http://schemas.openxmlformats.org/officeDocument/2006/relationships/image" Target="../media/image53.svg"/><Relationship Id="rId1" Type="http://schemas.openxmlformats.org/officeDocument/2006/relationships/image" Target="../media/image52.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70.xml"/><Relationship Id="rId4" Type="http://schemas.openxmlformats.org/officeDocument/2006/relationships/image" Target="../media/image56.svg"/><Relationship Id="rId3" Type="http://schemas.openxmlformats.org/officeDocument/2006/relationships/image" Target="../media/image55.png"/><Relationship Id="rId2" Type="http://schemas.openxmlformats.org/officeDocument/2006/relationships/tags" Target="../tags/tag69.xml"/><Relationship Id="rId1" Type="http://schemas.openxmlformats.org/officeDocument/2006/relationships/image" Target="../media/image38.png"/></Relationships>
</file>

<file path=ppt/slides/_rels/slide1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7.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notesSlide" Target="../notesSlides/notesSlide8.xml"/><Relationship Id="rId14" Type="http://schemas.openxmlformats.org/officeDocument/2006/relationships/slideLayout" Target="../slideLayouts/slideLayout2.xml"/><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99" Type="http://schemas.openxmlformats.org/officeDocument/2006/relationships/tags" Target="../tags/tag168.xml"/><Relationship Id="rId98" Type="http://schemas.openxmlformats.org/officeDocument/2006/relationships/tags" Target="../tags/tag167.xml"/><Relationship Id="rId97" Type="http://schemas.openxmlformats.org/officeDocument/2006/relationships/tags" Target="../tags/tag166.xml"/><Relationship Id="rId96" Type="http://schemas.openxmlformats.org/officeDocument/2006/relationships/tags" Target="../tags/tag165.xml"/><Relationship Id="rId95" Type="http://schemas.openxmlformats.org/officeDocument/2006/relationships/tags" Target="../tags/tag164.xml"/><Relationship Id="rId94" Type="http://schemas.openxmlformats.org/officeDocument/2006/relationships/tags" Target="../tags/tag163.xml"/><Relationship Id="rId93" Type="http://schemas.openxmlformats.org/officeDocument/2006/relationships/tags" Target="../tags/tag162.xml"/><Relationship Id="rId92" Type="http://schemas.openxmlformats.org/officeDocument/2006/relationships/tags" Target="../tags/tag161.xml"/><Relationship Id="rId91" Type="http://schemas.openxmlformats.org/officeDocument/2006/relationships/tags" Target="../tags/tag160.xml"/><Relationship Id="rId90" Type="http://schemas.openxmlformats.org/officeDocument/2006/relationships/tags" Target="../tags/tag159.xml"/><Relationship Id="rId9" Type="http://schemas.openxmlformats.org/officeDocument/2006/relationships/tags" Target="../tags/tag78.xml"/><Relationship Id="rId89" Type="http://schemas.openxmlformats.org/officeDocument/2006/relationships/tags" Target="../tags/tag158.xml"/><Relationship Id="rId88" Type="http://schemas.openxmlformats.org/officeDocument/2006/relationships/tags" Target="../tags/tag157.xml"/><Relationship Id="rId87" Type="http://schemas.openxmlformats.org/officeDocument/2006/relationships/tags" Target="../tags/tag156.xml"/><Relationship Id="rId86" Type="http://schemas.openxmlformats.org/officeDocument/2006/relationships/tags" Target="../tags/tag155.xml"/><Relationship Id="rId85" Type="http://schemas.openxmlformats.org/officeDocument/2006/relationships/tags" Target="../tags/tag154.xml"/><Relationship Id="rId84" Type="http://schemas.openxmlformats.org/officeDocument/2006/relationships/tags" Target="../tags/tag153.xml"/><Relationship Id="rId83" Type="http://schemas.openxmlformats.org/officeDocument/2006/relationships/tags" Target="../tags/tag152.xml"/><Relationship Id="rId82" Type="http://schemas.openxmlformats.org/officeDocument/2006/relationships/tags" Target="../tags/tag151.xml"/><Relationship Id="rId81" Type="http://schemas.openxmlformats.org/officeDocument/2006/relationships/tags" Target="../tags/tag150.xml"/><Relationship Id="rId80" Type="http://schemas.openxmlformats.org/officeDocument/2006/relationships/tags" Target="../tags/tag149.xml"/><Relationship Id="rId8" Type="http://schemas.openxmlformats.org/officeDocument/2006/relationships/tags" Target="../tags/tag77.xml"/><Relationship Id="rId79" Type="http://schemas.openxmlformats.org/officeDocument/2006/relationships/tags" Target="../tags/tag148.xml"/><Relationship Id="rId78" Type="http://schemas.openxmlformats.org/officeDocument/2006/relationships/tags" Target="../tags/tag147.xml"/><Relationship Id="rId77" Type="http://schemas.openxmlformats.org/officeDocument/2006/relationships/tags" Target="../tags/tag146.xml"/><Relationship Id="rId76" Type="http://schemas.openxmlformats.org/officeDocument/2006/relationships/tags" Target="../tags/tag145.xml"/><Relationship Id="rId75" Type="http://schemas.openxmlformats.org/officeDocument/2006/relationships/tags" Target="../tags/tag144.xml"/><Relationship Id="rId74" Type="http://schemas.openxmlformats.org/officeDocument/2006/relationships/tags" Target="../tags/tag143.xml"/><Relationship Id="rId73" Type="http://schemas.openxmlformats.org/officeDocument/2006/relationships/tags" Target="../tags/tag142.xml"/><Relationship Id="rId72" Type="http://schemas.openxmlformats.org/officeDocument/2006/relationships/tags" Target="../tags/tag141.xml"/><Relationship Id="rId71" Type="http://schemas.openxmlformats.org/officeDocument/2006/relationships/tags" Target="../tags/tag140.xml"/><Relationship Id="rId70" Type="http://schemas.openxmlformats.org/officeDocument/2006/relationships/tags" Target="../tags/tag139.xml"/><Relationship Id="rId7" Type="http://schemas.openxmlformats.org/officeDocument/2006/relationships/tags" Target="../tags/tag76.xml"/><Relationship Id="rId69" Type="http://schemas.openxmlformats.org/officeDocument/2006/relationships/tags" Target="../tags/tag138.xml"/><Relationship Id="rId68" Type="http://schemas.openxmlformats.org/officeDocument/2006/relationships/tags" Target="../tags/tag137.xml"/><Relationship Id="rId67" Type="http://schemas.openxmlformats.org/officeDocument/2006/relationships/tags" Target="../tags/tag136.xml"/><Relationship Id="rId66" Type="http://schemas.openxmlformats.org/officeDocument/2006/relationships/tags" Target="../tags/tag135.xml"/><Relationship Id="rId65" Type="http://schemas.openxmlformats.org/officeDocument/2006/relationships/tags" Target="../tags/tag134.xml"/><Relationship Id="rId64" Type="http://schemas.openxmlformats.org/officeDocument/2006/relationships/tags" Target="../tags/tag133.xml"/><Relationship Id="rId63" Type="http://schemas.openxmlformats.org/officeDocument/2006/relationships/tags" Target="../tags/tag132.xml"/><Relationship Id="rId62" Type="http://schemas.openxmlformats.org/officeDocument/2006/relationships/tags" Target="../tags/tag131.xml"/><Relationship Id="rId61" Type="http://schemas.openxmlformats.org/officeDocument/2006/relationships/tags" Target="../tags/tag130.xml"/><Relationship Id="rId60" Type="http://schemas.openxmlformats.org/officeDocument/2006/relationships/tags" Target="../tags/tag129.xml"/><Relationship Id="rId6" Type="http://schemas.openxmlformats.org/officeDocument/2006/relationships/tags" Target="../tags/tag75.xml"/><Relationship Id="rId59" Type="http://schemas.openxmlformats.org/officeDocument/2006/relationships/tags" Target="../tags/tag128.xml"/><Relationship Id="rId58" Type="http://schemas.openxmlformats.org/officeDocument/2006/relationships/tags" Target="../tags/tag127.xml"/><Relationship Id="rId57" Type="http://schemas.openxmlformats.org/officeDocument/2006/relationships/tags" Target="../tags/tag126.xml"/><Relationship Id="rId56" Type="http://schemas.openxmlformats.org/officeDocument/2006/relationships/tags" Target="../tags/tag125.xml"/><Relationship Id="rId55" Type="http://schemas.openxmlformats.org/officeDocument/2006/relationships/tags" Target="../tags/tag124.xml"/><Relationship Id="rId54" Type="http://schemas.openxmlformats.org/officeDocument/2006/relationships/tags" Target="../tags/tag123.xml"/><Relationship Id="rId53" Type="http://schemas.openxmlformats.org/officeDocument/2006/relationships/tags" Target="../tags/tag122.xml"/><Relationship Id="rId52" Type="http://schemas.openxmlformats.org/officeDocument/2006/relationships/tags" Target="../tags/tag121.xml"/><Relationship Id="rId51" Type="http://schemas.openxmlformats.org/officeDocument/2006/relationships/tags" Target="../tags/tag120.xml"/><Relationship Id="rId50" Type="http://schemas.openxmlformats.org/officeDocument/2006/relationships/tags" Target="../tags/tag119.xml"/><Relationship Id="rId5" Type="http://schemas.openxmlformats.org/officeDocument/2006/relationships/tags" Target="../tags/tag74.xml"/><Relationship Id="rId49" Type="http://schemas.openxmlformats.org/officeDocument/2006/relationships/tags" Target="../tags/tag118.xml"/><Relationship Id="rId48" Type="http://schemas.openxmlformats.org/officeDocument/2006/relationships/tags" Target="../tags/tag117.xml"/><Relationship Id="rId47" Type="http://schemas.openxmlformats.org/officeDocument/2006/relationships/tags" Target="../tags/tag116.xml"/><Relationship Id="rId46" Type="http://schemas.openxmlformats.org/officeDocument/2006/relationships/tags" Target="../tags/tag115.xml"/><Relationship Id="rId45" Type="http://schemas.openxmlformats.org/officeDocument/2006/relationships/tags" Target="../tags/tag114.xml"/><Relationship Id="rId44" Type="http://schemas.openxmlformats.org/officeDocument/2006/relationships/tags" Target="../tags/tag113.xml"/><Relationship Id="rId43" Type="http://schemas.openxmlformats.org/officeDocument/2006/relationships/tags" Target="../tags/tag112.xml"/><Relationship Id="rId42" Type="http://schemas.openxmlformats.org/officeDocument/2006/relationships/tags" Target="../tags/tag111.xml"/><Relationship Id="rId41" Type="http://schemas.openxmlformats.org/officeDocument/2006/relationships/tags" Target="../tags/tag110.xml"/><Relationship Id="rId40" Type="http://schemas.openxmlformats.org/officeDocument/2006/relationships/tags" Target="../tags/tag109.xml"/><Relationship Id="rId4" Type="http://schemas.openxmlformats.org/officeDocument/2006/relationships/tags" Target="../tags/tag73.xml"/><Relationship Id="rId39" Type="http://schemas.openxmlformats.org/officeDocument/2006/relationships/tags" Target="../tags/tag108.xml"/><Relationship Id="rId38" Type="http://schemas.openxmlformats.org/officeDocument/2006/relationships/tags" Target="../tags/tag107.xml"/><Relationship Id="rId37" Type="http://schemas.openxmlformats.org/officeDocument/2006/relationships/tags" Target="../tags/tag106.xml"/><Relationship Id="rId365" Type="http://schemas.openxmlformats.org/officeDocument/2006/relationships/slideLayout" Target="../slideLayouts/slideLayout6.xml"/><Relationship Id="rId364" Type="http://schemas.openxmlformats.org/officeDocument/2006/relationships/image" Target="../media/image59.svg"/><Relationship Id="rId363" Type="http://schemas.openxmlformats.org/officeDocument/2006/relationships/image" Target="../media/image58.png"/><Relationship Id="rId362" Type="http://schemas.openxmlformats.org/officeDocument/2006/relationships/tags" Target="../tags/tag431.xml"/><Relationship Id="rId361" Type="http://schemas.openxmlformats.org/officeDocument/2006/relationships/tags" Target="../tags/tag430.xml"/><Relationship Id="rId360" Type="http://schemas.openxmlformats.org/officeDocument/2006/relationships/tags" Target="../tags/tag429.xml"/><Relationship Id="rId36" Type="http://schemas.openxmlformats.org/officeDocument/2006/relationships/tags" Target="../tags/tag105.xml"/><Relationship Id="rId359" Type="http://schemas.openxmlformats.org/officeDocument/2006/relationships/tags" Target="../tags/tag428.xml"/><Relationship Id="rId358" Type="http://schemas.openxmlformats.org/officeDocument/2006/relationships/tags" Target="../tags/tag427.xml"/><Relationship Id="rId357" Type="http://schemas.openxmlformats.org/officeDocument/2006/relationships/tags" Target="../tags/tag426.xml"/><Relationship Id="rId356" Type="http://schemas.openxmlformats.org/officeDocument/2006/relationships/tags" Target="../tags/tag425.xml"/><Relationship Id="rId355" Type="http://schemas.openxmlformats.org/officeDocument/2006/relationships/tags" Target="../tags/tag424.xml"/><Relationship Id="rId354" Type="http://schemas.openxmlformats.org/officeDocument/2006/relationships/tags" Target="../tags/tag423.xml"/><Relationship Id="rId353" Type="http://schemas.openxmlformats.org/officeDocument/2006/relationships/tags" Target="../tags/tag422.xml"/><Relationship Id="rId352" Type="http://schemas.openxmlformats.org/officeDocument/2006/relationships/tags" Target="../tags/tag421.xml"/><Relationship Id="rId351" Type="http://schemas.openxmlformats.org/officeDocument/2006/relationships/tags" Target="../tags/tag420.xml"/><Relationship Id="rId350" Type="http://schemas.openxmlformats.org/officeDocument/2006/relationships/tags" Target="../tags/tag419.xml"/><Relationship Id="rId35" Type="http://schemas.openxmlformats.org/officeDocument/2006/relationships/tags" Target="../tags/tag104.xml"/><Relationship Id="rId349" Type="http://schemas.openxmlformats.org/officeDocument/2006/relationships/tags" Target="../tags/tag418.xml"/><Relationship Id="rId348" Type="http://schemas.openxmlformats.org/officeDocument/2006/relationships/tags" Target="../tags/tag417.xml"/><Relationship Id="rId347" Type="http://schemas.openxmlformats.org/officeDocument/2006/relationships/tags" Target="../tags/tag416.xml"/><Relationship Id="rId346" Type="http://schemas.openxmlformats.org/officeDocument/2006/relationships/tags" Target="../tags/tag415.xml"/><Relationship Id="rId345" Type="http://schemas.openxmlformats.org/officeDocument/2006/relationships/tags" Target="../tags/tag414.xml"/><Relationship Id="rId344" Type="http://schemas.openxmlformats.org/officeDocument/2006/relationships/tags" Target="../tags/tag413.xml"/><Relationship Id="rId343" Type="http://schemas.openxmlformats.org/officeDocument/2006/relationships/tags" Target="../tags/tag412.xml"/><Relationship Id="rId342" Type="http://schemas.openxmlformats.org/officeDocument/2006/relationships/tags" Target="../tags/tag411.xml"/><Relationship Id="rId341" Type="http://schemas.openxmlformats.org/officeDocument/2006/relationships/tags" Target="../tags/tag410.xml"/><Relationship Id="rId340" Type="http://schemas.openxmlformats.org/officeDocument/2006/relationships/tags" Target="../tags/tag409.xml"/><Relationship Id="rId34" Type="http://schemas.openxmlformats.org/officeDocument/2006/relationships/tags" Target="../tags/tag103.xml"/><Relationship Id="rId339" Type="http://schemas.openxmlformats.org/officeDocument/2006/relationships/tags" Target="../tags/tag408.xml"/><Relationship Id="rId338" Type="http://schemas.openxmlformats.org/officeDocument/2006/relationships/tags" Target="../tags/tag407.xml"/><Relationship Id="rId337" Type="http://schemas.openxmlformats.org/officeDocument/2006/relationships/tags" Target="../tags/tag406.xml"/><Relationship Id="rId336" Type="http://schemas.openxmlformats.org/officeDocument/2006/relationships/tags" Target="../tags/tag405.xml"/><Relationship Id="rId335" Type="http://schemas.openxmlformats.org/officeDocument/2006/relationships/tags" Target="../tags/tag404.xml"/><Relationship Id="rId334" Type="http://schemas.openxmlformats.org/officeDocument/2006/relationships/tags" Target="../tags/tag403.xml"/><Relationship Id="rId333" Type="http://schemas.openxmlformats.org/officeDocument/2006/relationships/tags" Target="../tags/tag402.xml"/><Relationship Id="rId332" Type="http://schemas.openxmlformats.org/officeDocument/2006/relationships/tags" Target="../tags/tag401.xml"/><Relationship Id="rId331" Type="http://schemas.openxmlformats.org/officeDocument/2006/relationships/tags" Target="../tags/tag400.xml"/><Relationship Id="rId330" Type="http://schemas.openxmlformats.org/officeDocument/2006/relationships/tags" Target="../tags/tag399.xml"/><Relationship Id="rId33" Type="http://schemas.openxmlformats.org/officeDocument/2006/relationships/tags" Target="../tags/tag102.xml"/><Relationship Id="rId329" Type="http://schemas.openxmlformats.org/officeDocument/2006/relationships/tags" Target="../tags/tag398.xml"/><Relationship Id="rId328" Type="http://schemas.openxmlformats.org/officeDocument/2006/relationships/tags" Target="../tags/tag397.xml"/><Relationship Id="rId327" Type="http://schemas.openxmlformats.org/officeDocument/2006/relationships/tags" Target="../tags/tag396.xml"/><Relationship Id="rId326" Type="http://schemas.openxmlformats.org/officeDocument/2006/relationships/tags" Target="../tags/tag395.xml"/><Relationship Id="rId325" Type="http://schemas.openxmlformats.org/officeDocument/2006/relationships/tags" Target="../tags/tag394.xml"/><Relationship Id="rId324" Type="http://schemas.openxmlformats.org/officeDocument/2006/relationships/tags" Target="../tags/tag393.xml"/><Relationship Id="rId323" Type="http://schemas.openxmlformats.org/officeDocument/2006/relationships/tags" Target="../tags/tag392.xml"/><Relationship Id="rId322" Type="http://schemas.openxmlformats.org/officeDocument/2006/relationships/tags" Target="../tags/tag391.xml"/><Relationship Id="rId321" Type="http://schemas.openxmlformats.org/officeDocument/2006/relationships/tags" Target="../tags/tag390.xml"/><Relationship Id="rId320" Type="http://schemas.openxmlformats.org/officeDocument/2006/relationships/tags" Target="../tags/tag389.xml"/><Relationship Id="rId32" Type="http://schemas.openxmlformats.org/officeDocument/2006/relationships/tags" Target="../tags/tag101.xml"/><Relationship Id="rId319" Type="http://schemas.openxmlformats.org/officeDocument/2006/relationships/tags" Target="../tags/tag388.xml"/><Relationship Id="rId318" Type="http://schemas.openxmlformats.org/officeDocument/2006/relationships/tags" Target="../tags/tag387.xml"/><Relationship Id="rId317" Type="http://schemas.openxmlformats.org/officeDocument/2006/relationships/tags" Target="../tags/tag386.xml"/><Relationship Id="rId316" Type="http://schemas.openxmlformats.org/officeDocument/2006/relationships/tags" Target="../tags/tag385.xml"/><Relationship Id="rId315" Type="http://schemas.openxmlformats.org/officeDocument/2006/relationships/tags" Target="../tags/tag384.xml"/><Relationship Id="rId314" Type="http://schemas.openxmlformats.org/officeDocument/2006/relationships/tags" Target="../tags/tag383.xml"/><Relationship Id="rId313" Type="http://schemas.openxmlformats.org/officeDocument/2006/relationships/tags" Target="../tags/tag382.xml"/><Relationship Id="rId312" Type="http://schemas.openxmlformats.org/officeDocument/2006/relationships/tags" Target="../tags/tag381.xml"/><Relationship Id="rId311" Type="http://schemas.openxmlformats.org/officeDocument/2006/relationships/tags" Target="../tags/tag380.xml"/><Relationship Id="rId310" Type="http://schemas.openxmlformats.org/officeDocument/2006/relationships/tags" Target="../tags/tag379.xml"/><Relationship Id="rId31" Type="http://schemas.openxmlformats.org/officeDocument/2006/relationships/tags" Target="../tags/tag100.xml"/><Relationship Id="rId309" Type="http://schemas.openxmlformats.org/officeDocument/2006/relationships/tags" Target="../tags/tag378.xml"/><Relationship Id="rId308" Type="http://schemas.openxmlformats.org/officeDocument/2006/relationships/tags" Target="../tags/tag377.xml"/><Relationship Id="rId307" Type="http://schemas.openxmlformats.org/officeDocument/2006/relationships/tags" Target="../tags/tag376.xml"/><Relationship Id="rId306" Type="http://schemas.openxmlformats.org/officeDocument/2006/relationships/tags" Target="../tags/tag375.xml"/><Relationship Id="rId305" Type="http://schemas.openxmlformats.org/officeDocument/2006/relationships/tags" Target="../tags/tag374.xml"/><Relationship Id="rId304" Type="http://schemas.openxmlformats.org/officeDocument/2006/relationships/tags" Target="../tags/tag373.xml"/><Relationship Id="rId303" Type="http://schemas.openxmlformats.org/officeDocument/2006/relationships/tags" Target="../tags/tag372.xml"/><Relationship Id="rId302" Type="http://schemas.openxmlformats.org/officeDocument/2006/relationships/tags" Target="../tags/tag371.xml"/><Relationship Id="rId301" Type="http://schemas.openxmlformats.org/officeDocument/2006/relationships/tags" Target="../tags/tag370.xml"/><Relationship Id="rId300" Type="http://schemas.openxmlformats.org/officeDocument/2006/relationships/tags" Target="../tags/tag369.xml"/><Relationship Id="rId30" Type="http://schemas.openxmlformats.org/officeDocument/2006/relationships/tags" Target="../tags/tag99.xml"/><Relationship Id="rId3" Type="http://schemas.openxmlformats.org/officeDocument/2006/relationships/tags" Target="../tags/tag72.xml"/><Relationship Id="rId299" Type="http://schemas.openxmlformats.org/officeDocument/2006/relationships/tags" Target="../tags/tag368.xml"/><Relationship Id="rId298" Type="http://schemas.openxmlformats.org/officeDocument/2006/relationships/tags" Target="../tags/tag367.xml"/><Relationship Id="rId297" Type="http://schemas.openxmlformats.org/officeDocument/2006/relationships/tags" Target="../tags/tag366.xml"/><Relationship Id="rId296" Type="http://schemas.openxmlformats.org/officeDocument/2006/relationships/tags" Target="../tags/tag365.xml"/><Relationship Id="rId295" Type="http://schemas.openxmlformats.org/officeDocument/2006/relationships/tags" Target="../tags/tag364.xml"/><Relationship Id="rId294" Type="http://schemas.openxmlformats.org/officeDocument/2006/relationships/tags" Target="../tags/tag363.xml"/><Relationship Id="rId293" Type="http://schemas.openxmlformats.org/officeDocument/2006/relationships/tags" Target="../tags/tag362.xml"/><Relationship Id="rId292" Type="http://schemas.openxmlformats.org/officeDocument/2006/relationships/tags" Target="../tags/tag361.xml"/><Relationship Id="rId291" Type="http://schemas.openxmlformats.org/officeDocument/2006/relationships/tags" Target="../tags/tag360.xml"/><Relationship Id="rId290" Type="http://schemas.openxmlformats.org/officeDocument/2006/relationships/tags" Target="../tags/tag359.xml"/><Relationship Id="rId29" Type="http://schemas.openxmlformats.org/officeDocument/2006/relationships/tags" Target="../tags/tag98.xml"/><Relationship Id="rId289" Type="http://schemas.openxmlformats.org/officeDocument/2006/relationships/tags" Target="../tags/tag358.xml"/><Relationship Id="rId288" Type="http://schemas.openxmlformats.org/officeDocument/2006/relationships/tags" Target="../tags/tag357.xml"/><Relationship Id="rId287" Type="http://schemas.openxmlformats.org/officeDocument/2006/relationships/tags" Target="../tags/tag356.xml"/><Relationship Id="rId286" Type="http://schemas.openxmlformats.org/officeDocument/2006/relationships/tags" Target="../tags/tag355.xml"/><Relationship Id="rId285" Type="http://schemas.openxmlformats.org/officeDocument/2006/relationships/tags" Target="../tags/tag354.xml"/><Relationship Id="rId284" Type="http://schemas.openxmlformats.org/officeDocument/2006/relationships/tags" Target="../tags/tag353.xml"/><Relationship Id="rId283" Type="http://schemas.openxmlformats.org/officeDocument/2006/relationships/tags" Target="../tags/tag352.xml"/><Relationship Id="rId282" Type="http://schemas.openxmlformats.org/officeDocument/2006/relationships/tags" Target="../tags/tag351.xml"/><Relationship Id="rId281" Type="http://schemas.openxmlformats.org/officeDocument/2006/relationships/tags" Target="../tags/tag350.xml"/><Relationship Id="rId280" Type="http://schemas.openxmlformats.org/officeDocument/2006/relationships/tags" Target="../tags/tag349.xml"/><Relationship Id="rId28" Type="http://schemas.openxmlformats.org/officeDocument/2006/relationships/tags" Target="../tags/tag97.xml"/><Relationship Id="rId279" Type="http://schemas.openxmlformats.org/officeDocument/2006/relationships/tags" Target="../tags/tag348.xml"/><Relationship Id="rId278" Type="http://schemas.openxmlformats.org/officeDocument/2006/relationships/tags" Target="../tags/tag347.xml"/><Relationship Id="rId277" Type="http://schemas.openxmlformats.org/officeDocument/2006/relationships/tags" Target="../tags/tag346.xml"/><Relationship Id="rId276" Type="http://schemas.openxmlformats.org/officeDocument/2006/relationships/tags" Target="../tags/tag345.xml"/><Relationship Id="rId275" Type="http://schemas.openxmlformats.org/officeDocument/2006/relationships/tags" Target="../tags/tag344.xml"/><Relationship Id="rId274" Type="http://schemas.openxmlformats.org/officeDocument/2006/relationships/tags" Target="../tags/tag343.xml"/><Relationship Id="rId273" Type="http://schemas.openxmlformats.org/officeDocument/2006/relationships/tags" Target="../tags/tag342.xml"/><Relationship Id="rId272" Type="http://schemas.openxmlformats.org/officeDocument/2006/relationships/tags" Target="../tags/tag341.xml"/><Relationship Id="rId271" Type="http://schemas.openxmlformats.org/officeDocument/2006/relationships/tags" Target="../tags/tag340.xml"/><Relationship Id="rId270" Type="http://schemas.openxmlformats.org/officeDocument/2006/relationships/tags" Target="../tags/tag339.xml"/><Relationship Id="rId27" Type="http://schemas.openxmlformats.org/officeDocument/2006/relationships/tags" Target="../tags/tag96.xml"/><Relationship Id="rId269" Type="http://schemas.openxmlformats.org/officeDocument/2006/relationships/tags" Target="../tags/tag338.xml"/><Relationship Id="rId268" Type="http://schemas.openxmlformats.org/officeDocument/2006/relationships/tags" Target="../tags/tag337.xml"/><Relationship Id="rId267" Type="http://schemas.openxmlformats.org/officeDocument/2006/relationships/tags" Target="../tags/tag336.xml"/><Relationship Id="rId266" Type="http://schemas.openxmlformats.org/officeDocument/2006/relationships/tags" Target="../tags/tag335.xml"/><Relationship Id="rId265" Type="http://schemas.openxmlformats.org/officeDocument/2006/relationships/tags" Target="../tags/tag334.xml"/><Relationship Id="rId264" Type="http://schemas.openxmlformats.org/officeDocument/2006/relationships/tags" Target="../tags/tag333.xml"/><Relationship Id="rId263" Type="http://schemas.openxmlformats.org/officeDocument/2006/relationships/tags" Target="../tags/tag332.xml"/><Relationship Id="rId262" Type="http://schemas.openxmlformats.org/officeDocument/2006/relationships/tags" Target="../tags/tag331.xml"/><Relationship Id="rId261" Type="http://schemas.openxmlformats.org/officeDocument/2006/relationships/tags" Target="../tags/tag330.xml"/><Relationship Id="rId260" Type="http://schemas.openxmlformats.org/officeDocument/2006/relationships/tags" Target="../tags/tag329.xml"/><Relationship Id="rId26" Type="http://schemas.openxmlformats.org/officeDocument/2006/relationships/tags" Target="../tags/tag95.xml"/><Relationship Id="rId259" Type="http://schemas.openxmlformats.org/officeDocument/2006/relationships/tags" Target="../tags/tag328.xml"/><Relationship Id="rId258" Type="http://schemas.openxmlformats.org/officeDocument/2006/relationships/tags" Target="../tags/tag327.xml"/><Relationship Id="rId257" Type="http://schemas.openxmlformats.org/officeDocument/2006/relationships/tags" Target="../tags/tag326.xml"/><Relationship Id="rId256" Type="http://schemas.openxmlformats.org/officeDocument/2006/relationships/tags" Target="../tags/tag325.xml"/><Relationship Id="rId255" Type="http://schemas.openxmlformats.org/officeDocument/2006/relationships/tags" Target="../tags/tag324.xml"/><Relationship Id="rId254" Type="http://schemas.openxmlformats.org/officeDocument/2006/relationships/tags" Target="../tags/tag323.xml"/><Relationship Id="rId253" Type="http://schemas.openxmlformats.org/officeDocument/2006/relationships/tags" Target="../tags/tag322.xml"/><Relationship Id="rId252" Type="http://schemas.openxmlformats.org/officeDocument/2006/relationships/tags" Target="../tags/tag321.xml"/><Relationship Id="rId251" Type="http://schemas.openxmlformats.org/officeDocument/2006/relationships/tags" Target="../tags/tag320.xml"/><Relationship Id="rId250" Type="http://schemas.openxmlformats.org/officeDocument/2006/relationships/tags" Target="../tags/tag319.xml"/><Relationship Id="rId25" Type="http://schemas.openxmlformats.org/officeDocument/2006/relationships/tags" Target="../tags/tag94.xml"/><Relationship Id="rId249" Type="http://schemas.openxmlformats.org/officeDocument/2006/relationships/tags" Target="../tags/tag318.xml"/><Relationship Id="rId248" Type="http://schemas.openxmlformats.org/officeDocument/2006/relationships/tags" Target="../tags/tag317.xml"/><Relationship Id="rId247" Type="http://schemas.openxmlformats.org/officeDocument/2006/relationships/tags" Target="../tags/tag316.xml"/><Relationship Id="rId246" Type="http://schemas.openxmlformats.org/officeDocument/2006/relationships/tags" Target="../tags/tag315.xml"/><Relationship Id="rId245" Type="http://schemas.openxmlformats.org/officeDocument/2006/relationships/tags" Target="../tags/tag314.xml"/><Relationship Id="rId244" Type="http://schemas.openxmlformats.org/officeDocument/2006/relationships/tags" Target="../tags/tag313.xml"/><Relationship Id="rId243" Type="http://schemas.openxmlformats.org/officeDocument/2006/relationships/tags" Target="../tags/tag312.xml"/><Relationship Id="rId242" Type="http://schemas.openxmlformats.org/officeDocument/2006/relationships/tags" Target="../tags/tag311.xml"/><Relationship Id="rId241" Type="http://schemas.openxmlformats.org/officeDocument/2006/relationships/tags" Target="../tags/tag310.xml"/><Relationship Id="rId240" Type="http://schemas.openxmlformats.org/officeDocument/2006/relationships/tags" Target="../tags/tag309.xml"/><Relationship Id="rId24" Type="http://schemas.openxmlformats.org/officeDocument/2006/relationships/tags" Target="../tags/tag93.xml"/><Relationship Id="rId239" Type="http://schemas.openxmlformats.org/officeDocument/2006/relationships/tags" Target="../tags/tag308.xml"/><Relationship Id="rId238" Type="http://schemas.openxmlformats.org/officeDocument/2006/relationships/tags" Target="../tags/tag307.xml"/><Relationship Id="rId237" Type="http://schemas.openxmlformats.org/officeDocument/2006/relationships/tags" Target="../tags/tag306.xml"/><Relationship Id="rId236" Type="http://schemas.openxmlformats.org/officeDocument/2006/relationships/tags" Target="../tags/tag305.xml"/><Relationship Id="rId235" Type="http://schemas.openxmlformats.org/officeDocument/2006/relationships/tags" Target="../tags/tag304.xml"/><Relationship Id="rId234" Type="http://schemas.openxmlformats.org/officeDocument/2006/relationships/tags" Target="../tags/tag303.xml"/><Relationship Id="rId233" Type="http://schemas.openxmlformats.org/officeDocument/2006/relationships/tags" Target="../tags/tag302.xml"/><Relationship Id="rId232" Type="http://schemas.openxmlformats.org/officeDocument/2006/relationships/tags" Target="../tags/tag301.xml"/><Relationship Id="rId231" Type="http://schemas.openxmlformats.org/officeDocument/2006/relationships/tags" Target="../tags/tag300.xml"/><Relationship Id="rId230" Type="http://schemas.openxmlformats.org/officeDocument/2006/relationships/tags" Target="../tags/tag299.xml"/><Relationship Id="rId23" Type="http://schemas.openxmlformats.org/officeDocument/2006/relationships/tags" Target="../tags/tag92.xml"/><Relationship Id="rId229" Type="http://schemas.openxmlformats.org/officeDocument/2006/relationships/tags" Target="../tags/tag298.xml"/><Relationship Id="rId228" Type="http://schemas.openxmlformats.org/officeDocument/2006/relationships/tags" Target="../tags/tag297.xml"/><Relationship Id="rId227" Type="http://schemas.openxmlformats.org/officeDocument/2006/relationships/tags" Target="../tags/tag296.xml"/><Relationship Id="rId226" Type="http://schemas.openxmlformats.org/officeDocument/2006/relationships/tags" Target="../tags/tag295.xml"/><Relationship Id="rId225" Type="http://schemas.openxmlformats.org/officeDocument/2006/relationships/tags" Target="../tags/tag294.xml"/><Relationship Id="rId224" Type="http://schemas.openxmlformats.org/officeDocument/2006/relationships/tags" Target="../tags/tag293.xml"/><Relationship Id="rId223" Type="http://schemas.openxmlformats.org/officeDocument/2006/relationships/tags" Target="../tags/tag292.xml"/><Relationship Id="rId222" Type="http://schemas.openxmlformats.org/officeDocument/2006/relationships/tags" Target="../tags/tag291.xml"/><Relationship Id="rId221" Type="http://schemas.openxmlformats.org/officeDocument/2006/relationships/tags" Target="../tags/tag290.xml"/><Relationship Id="rId220" Type="http://schemas.openxmlformats.org/officeDocument/2006/relationships/tags" Target="../tags/tag289.xml"/><Relationship Id="rId22" Type="http://schemas.openxmlformats.org/officeDocument/2006/relationships/tags" Target="../tags/tag91.xml"/><Relationship Id="rId219" Type="http://schemas.openxmlformats.org/officeDocument/2006/relationships/tags" Target="../tags/tag288.xml"/><Relationship Id="rId218" Type="http://schemas.openxmlformats.org/officeDocument/2006/relationships/tags" Target="../tags/tag287.xml"/><Relationship Id="rId217" Type="http://schemas.openxmlformats.org/officeDocument/2006/relationships/tags" Target="../tags/tag286.xml"/><Relationship Id="rId216" Type="http://schemas.openxmlformats.org/officeDocument/2006/relationships/tags" Target="../tags/tag285.xml"/><Relationship Id="rId215" Type="http://schemas.openxmlformats.org/officeDocument/2006/relationships/tags" Target="../tags/tag284.xml"/><Relationship Id="rId214" Type="http://schemas.openxmlformats.org/officeDocument/2006/relationships/tags" Target="../tags/tag283.xml"/><Relationship Id="rId213" Type="http://schemas.openxmlformats.org/officeDocument/2006/relationships/tags" Target="../tags/tag282.xml"/><Relationship Id="rId212" Type="http://schemas.openxmlformats.org/officeDocument/2006/relationships/tags" Target="../tags/tag281.xml"/><Relationship Id="rId211" Type="http://schemas.openxmlformats.org/officeDocument/2006/relationships/tags" Target="../tags/tag280.xml"/><Relationship Id="rId210" Type="http://schemas.openxmlformats.org/officeDocument/2006/relationships/tags" Target="../tags/tag279.xml"/><Relationship Id="rId21" Type="http://schemas.openxmlformats.org/officeDocument/2006/relationships/tags" Target="../tags/tag90.xml"/><Relationship Id="rId209" Type="http://schemas.openxmlformats.org/officeDocument/2006/relationships/tags" Target="../tags/tag278.xml"/><Relationship Id="rId208" Type="http://schemas.openxmlformats.org/officeDocument/2006/relationships/tags" Target="../tags/tag277.xml"/><Relationship Id="rId207" Type="http://schemas.openxmlformats.org/officeDocument/2006/relationships/tags" Target="../tags/tag276.xml"/><Relationship Id="rId206" Type="http://schemas.openxmlformats.org/officeDocument/2006/relationships/tags" Target="../tags/tag275.xml"/><Relationship Id="rId205" Type="http://schemas.openxmlformats.org/officeDocument/2006/relationships/tags" Target="../tags/tag274.xml"/><Relationship Id="rId204" Type="http://schemas.openxmlformats.org/officeDocument/2006/relationships/tags" Target="../tags/tag273.xml"/><Relationship Id="rId203" Type="http://schemas.openxmlformats.org/officeDocument/2006/relationships/tags" Target="../tags/tag272.xml"/><Relationship Id="rId202" Type="http://schemas.openxmlformats.org/officeDocument/2006/relationships/tags" Target="../tags/tag271.xml"/><Relationship Id="rId201" Type="http://schemas.openxmlformats.org/officeDocument/2006/relationships/tags" Target="../tags/tag270.xml"/><Relationship Id="rId200" Type="http://schemas.openxmlformats.org/officeDocument/2006/relationships/tags" Target="../tags/tag269.xml"/><Relationship Id="rId20" Type="http://schemas.openxmlformats.org/officeDocument/2006/relationships/tags" Target="../tags/tag89.xml"/><Relationship Id="rId2" Type="http://schemas.openxmlformats.org/officeDocument/2006/relationships/tags" Target="../tags/tag71.xml"/><Relationship Id="rId199" Type="http://schemas.openxmlformats.org/officeDocument/2006/relationships/tags" Target="../tags/tag268.xml"/><Relationship Id="rId198" Type="http://schemas.openxmlformats.org/officeDocument/2006/relationships/tags" Target="../tags/tag267.xml"/><Relationship Id="rId197" Type="http://schemas.openxmlformats.org/officeDocument/2006/relationships/tags" Target="../tags/tag266.xml"/><Relationship Id="rId196" Type="http://schemas.openxmlformats.org/officeDocument/2006/relationships/tags" Target="../tags/tag265.xml"/><Relationship Id="rId195" Type="http://schemas.openxmlformats.org/officeDocument/2006/relationships/tags" Target="../tags/tag264.xml"/><Relationship Id="rId194" Type="http://schemas.openxmlformats.org/officeDocument/2006/relationships/tags" Target="../tags/tag263.xml"/><Relationship Id="rId193" Type="http://schemas.openxmlformats.org/officeDocument/2006/relationships/tags" Target="../tags/tag262.xml"/><Relationship Id="rId192" Type="http://schemas.openxmlformats.org/officeDocument/2006/relationships/tags" Target="../tags/tag261.xml"/><Relationship Id="rId191" Type="http://schemas.openxmlformats.org/officeDocument/2006/relationships/tags" Target="../tags/tag260.xml"/><Relationship Id="rId190" Type="http://schemas.openxmlformats.org/officeDocument/2006/relationships/tags" Target="../tags/tag259.xml"/><Relationship Id="rId19" Type="http://schemas.openxmlformats.org/officeDocument/2006/relationships/tags" Target="../tags/tag88.xml"/><Relationship Id="rId189" Type="http://schemas.openxmlformats.org/officeDocument/2006/relationships/tags" Target="../tags/tag258.xml"/><Relationship Id="rId188" Type="http://schemas.openxmlformats.org/officeDocument/2006/relationships/tags" Target="../tags/tag257.xml"/><Relationship Id="rId187" Type="http://schemas.openxmlformats.org/officeDocument/2006/relationships/tags" Target="../tags/tag256.xml"/><Relationship Id="rId186" Type="http://schemas.openxmlformats.org/officeDocument/2006/relationships/tags" Target="../tags/tag255.xml"/><Relationship Id="rId185" Type="http://schemas.openxmlformats.org/officeDocument/2006/relationships/tags" Target="../tags/tag254.xml"/><Relationship Id="rId184" Type="http://schemas.openxmlformats.org/officeDocument/2006/relationships/tags" Target="../tags/tag253.xml"/><Relationship Id="rId183" Type="http://schemas.openxmlformats.org/officeDocument/2006/relationships/tags" Target="../tags/tag252.xml"/><Relationship Id="rId182" Type="http://schemas.openxmlformats.org/officeDocument/2006/relationships/tags" Target="../tags/tag251.xml"/><Relationship Id="rId181" Type="http://schemas.openxmlformats.org/officeDocument/2006/relationships/tags" Target="../tags/tag250.xml"/><Relationship Id="rId180" Type="http://schemas.openxmlformats.org/officeDocument/2006/relationships/tags" Target="../tags/tag249.xml"/><Relationship Id="rId18" Type="http://schemas.openxmlformats.org/officeDocument/2006/relationships/tags" Target="../tags/tag87.xml"/><Relationship Id="rId179" Type="http://schemas.openxmlformats.org/officeDocument/2006/relationships/tags" Target="../tags/tag248.xml"/><Relationship Id="rId178" Type="http://schemas.openxmlformats.org/officeDocument/2006/relationships/tags" Target="../tags/tag247.xml"/><Relationship Id="rId177" Type="http://schemas.openxmlformats.org/officeDocument/2006/relationships/tags" Target="../tags/tag246.xml"/><Relationship Id="rId176" Type="http://schemas.openxmlformats.org/officeDocument/2006/relationships/tags" Target="../tags/tag245.xml"/><Relationship Id="rId175" Type="http://schemas.openxmlformats.org/officeDocument/2006/relationships/tags" Target="../tags/tag244.xml"/><Relationship Id="rId174" Type="http://schemas.openxmlformats.org/officeDocument/2006/relationships/tags" Target="../tags/tag243.xml"/><Relationship Id="rId173" Type="http://schemas.openxmlformats.org/officeDocument/2006/relationships/tags" Target="../tags/tag242.xml"/><Relationship Id="rId172" Type="http://schemas.openxmlformats.org/officeDocument/2006/relationships/tags" Target="../tags/tag241.xml"/><Relationship Id="rId171" Type="http://schemas.openxmlformats.org/officeDocument/2006/relationships/tags" Target="../tags/tag240.xml"/><Relationship Id="rId170" Type="http://schemas.openxmlformats.org/officeDocument/2006/relationships/tags" Target="../tags/tag239.xml"/><Relationship Id="rId17" Type="http://schemas.openxmlformats.org/officeDocument/2006/relationships/tags" Target="../tags/tag86.xml"/><Relationship Id="rId169" Type="http://schemas.openxmlformats.org/officeDocument/2006/relationships/tags" Target="../tags/tag238.xml"/><Relationship Id="rId168" Type="http://schemas.openxmlformats.org/officeDocument/2006/relationships/tags" Target="../tags/tag237.xml"/><Relationship Id="rId167" Type="http://schemas.openxmlformats.org/officeDocument/2006/relationships/tags" Target="../tags/tag236.xml"/><Relationship Id="rId166" Type="http://schemas.openxmlformats.org/officeDocument/2006/relationships/tags" Target="../tags/tag235.xml"/><Relationship Id="rId165" Type="http://schemas.openxmlformats.org/officeDocument/2006/relationships/tags" Target="../tags/tag234.xml"/><Relationship Id="rId164" Type="http://schemas.openxmlformats.org/officeDocument/2006/relationships/tags" Target="../tags/tag233.xml"/><Relationship Id="rId163" Type="http://schemas.openxmlformats.org/officeDocument/2006/relationships/tags" Target="../tags/tag232.xml"/><Relationship Id="rId162" Type="http://schemas.openxmlformats.org/officeDocument/2006/relationships/tags" Target="../tags/tag231.xml"/><Relationship Id="rId161" Type="http://schemas.openxmlformats.org/officeDocument/2006/relationships/tags" Target="../tags/tag230.xml"/><Relationship Id="rId160" Type="http://schemas.openxmlformats.org/officeDocument/2006/relationships/tags" Target="../tags/tag229.xml"/><Relationship Id="rId16" Type="http://schemas.openxmlformats.org/officeDocument/2006/relationships/tags" Target="../tags/tag85.xml"/><Relationship Id="rId159" Type="http://schemas.openxmlformats.org/officeDocument/2006/relationships/tags" Target="../tags/tag228.xml"/><Relationship Id="rId158" Type="http://schemas.openxmlformats.org/officeDocument/2006/relationships/tags" Target="../tags/tag227.xml"/><Relationship Id="rId157" Type="http://schemas.openxmlformats.org/officeDocument/2006/relationships/tags" Target="../tags/tag226.xml"/><Relationship Id="rId156" Type="http://schemas.openxmlformats.org/officeDocument/2006/relationships/tags" Target="../tags/tag225.xml"/><Relationship Id="rId155" Type="http://schemas.openxmlformats.org/officeDocument/2006/relationships/tags" Target="../tags/tag224.xml"/><Relationship Id="rId154" Type="http://schemas.openxmlformats.org/officeDocument/2006/relationships/tags" Target="../tags/tag223.xml"/><Relationship Id="rId153" Type="http://schemas.openxmlformats.org/officeDocument/2006/relationships/tags" Target="../tags/tag222.xml"/><Relationship Id="rId152" Type="http://schemas.openxmlformats.org/officeDocument/2006/relationships/tags" Target="../tags/tag221.xml"/><Relationship Id="rId151" Type="http://schemas.openxmlformats.org/officeDocument/2006/relationships/tags" Target="../tags/tag220.xml"/><Relationship Id="rId150" Type="http://schemas.openxmlformats.org/officeDocument/2006/relationships/tags" Target="../tags/tag219.xml"/><Relationship Id="rId15" Type="http://schemas.openxmlformats.org/officeDocument/2006/relationships/tags" Target="../tags/tag84.xml"/><Relationship Id="rId149" Type="http://schemas.openxmlformats.org/officeDocument/2006/relationships/tags" Target="../tags/tag218.xml"/><Relationship Id="rId148" Type="http://schemas.openxmlformats.org/officeDocument/2006/relationships/tags" Target="../tags/tag217.xml"/><Relationship Id="rId147" Type="http://schemas.openxmlformats.org/officeDocument/2006/relationships/tags" Target="../tags/tag216.xml"/><Relationship Id="rId146" Type="http://schemas.openxmlformats.org/officeDocument/2006/relationships/tags" Target="../tags/tag215.xml"/><Relationship Id="rId145" Type="http://schemas.openxmlformats.org/officeDocument/2006/relationships/tags" Target="../tags/tag214.xml"/><Relationship Id="rId144" Type="http://schemas.openxmlformats.org/officeDocument/2006/relationships/tags" Target="../tags/tag213.xml"/><Relationship Id="rId143" Type="http://schemas.openxmlformats.org/officeDocument/2006/relationships/tags" Target="../tags/tag212.xml"/><Relationship Id="rId142" Type="http://schemas.openxmlformats.org/officeDocument/2006/relationships/tags" Target="../tags/tag211.xml"/><Relationship Id="rId141" Type="http://schemas.openxmlformats.org/officeDocument/2006/relationships/tags" Target="../tags/tag210.xml"/><Relationship Id="rId140" Type="http://schemas.openxmlformats.org/officeDocument/2006/relationships/tags" Target="../tags/tag209.xml"/><Relationship Id="rId14" Type="http://schemas.openxmlformats.org/officeDocument/2006/relationships/tags" Target="../tags/tag83.xml"/><Relationship Id="rId139" Type="http://schemas.openxmlformats.org/officeDocument/2006/relationships/tags" Target="../tags/tag208.xml"/><Relationship Id="rId138" Type="http://schemas.openxmlformats.org/officeDocument/2006/relationships/tags" Target="../tags/tag207.xml"/><Relationship Id="rId137" Type="http://schemas.openxmlformats.org/officeDocument/2006/relationships/tags" Target="../tags/tag206.xml"/><Relationship Id="rId136" Type="http://schemas.openxmlformats.org/officeDocument/2006/relationships/tags" Target="../tags/tag205.xml"/><Relationship Id="rId135" Type="http://schemas.openxmlformats.org/officeDocument/2006/relationships/tags" Target="../tags/tag204.xml"/><Relationship Id="rId134" Type="http://schemas.openxmlformats.org/officeDocument/2006/relationships/tags" Target="../tags/tag203.xml"/><Relationship Id="rId133" Type="http://schemas.openxmlformats.org/officeDocument/2006/relationships/tags" Target="../tags/tag202.xml"/><Relationship Id="rId132" Type="http://schemas.openxmlformats.org/officeDocument/2006/relationships/tags" Target="../tags/tag201.xml"/><Relationship Id="rId131" Type="http://schemas.openxmlformats.org/officeDocument/2006/relationships/tags" Target="../tags/tag200.xml"/><Relationship Id="rId130" Type="http://schemas.openxmlformats.org/officeDocument/2006/relationships/tags" Target="../tags/tag199.xml"/><Relationship Id="rId13" Type="http://schemas.openxmlformats.org/officeDocument/2006/relationships/tags" Target="../tags/tag82.xml"/><Relationship Id="rId129" Type="http://schemas.openxmlformats.org/officeDocument/2006/relationships/tags" Target="../tags/tag198.xml"/><Relationship Id="rId128" Type="http://schemas.openxmlformats.org/officeDocument/2006/relationships/tags" Target="../tags/tag197.xml"/><Relationship Id="rId127" Type="http://schemas.openxmlformats.org/officeDocument/2006/relationships/tags" Target="../tags/tag196.xml"/><Relationship Id="rId126" Type="http://schemas.openxmlformats.org/officeDocument/2006/relationships/tags" Target="../tags/tag195.xml"/><Relationship Id="rId125" Type="http://schemas.openxmlformats.org/officeDocument/2006/relationships/tags" Target="../tags/tag194.xml"/><Relationship Id="rId124" Type="http://schemas.openxmlformats.org/officeDocument/2006/relationships/tags" Target="../tags/tag193.xml"/><Relationship Id="rId123" Type="http://schemas.openxmlformats.org/officeDocument/2006/relationships/tags" Target="../tags/tag192.xml"/><Relationship Id="rId122" Type="http://schemas.openxmlformats.org/officeDocument/2006/relationships/tags" Target="../tags/tag191.xml"/><Relationship Id="rId121" Type="http://schemas.openxmlformats.org/officeDocument/2006/relationships/tags" Target="../tags/tag190.xml"/><Relationship Id="rId120" Type="http://schemas.openxmlformats.org/officeDocument/2006/relationships/tags" Target="../tags/tag189.xml"/><Relationship Id="rId12" Type="http://schemas.openxmlformats.org/officeDocument/2006/relationships/tags" Target="../tags/tag81.xml"/><Relationship Id="rId119" Type="http://schemas.openxmlformats.org/officeDocument/2006/relationships/tags" Target="../tags/tag188.xml"/><Relationship Id="rId118" Type="http://schemas.openxmlformats.org/officeDocument/2006/relationships/tags" Target="../tags/tag187.xml"/><Relationship Id="rId117" Type="http://schemas.openxmlformats.org/officeDocument/2006/relationships/tags" Target="../tags/tag186.xml"/><Relationship Id="rId116" Type="http://schemas.openxmlformats.org/officeDocument/2006/relationships/tags" Target="../tags/tag185.xml"/><Relationship Id="rId115" Type="http://schemas.openxmlformats.org/officeDocument/2006/relationships/tags" Target="../tags/tag184.xml"/><Relationship Id="rId114" Type="http://schemas.openxmlformats.org/officeDocument/2006/relationships/tags" Target="../tags/tag183.xml"/><Relationship Id="rId113" Type="http://schemas.openxmlformats.org/officeDocument/2006/relationships/tags" Target="../tags/tag182.xml"/><Relationship Id="rId112" Type="http://schemas.openxmlformats.org/officeDocument/2006/relationships/tags" Target="../tags/tag181.xml"/><Relationship Id="rId111" Type="http://schemas.openxmlformats.org/officeDocument/2006/relationships/tags" Target="../tags/tag180.xml"/><Relationship Id="rId110" Type="http://schemas.openxmlformats.org/officeDocument/2006/relationships/tags" Target="../tags/tag179.xml"/><Relationship Id="rId11" Type="http://schemas.openxmlformats.org/officeDocument/2006/relationships/tags" Target="../tags/tag80.xml"/><Relationship Id="rId109" Type="http://schemas.openxmlformats.org/officeDocument/2006/relationships/tags" Target="../tags/tag178.xml"/><Relationship Id="rId108" Type="http://schemas.openxmlformats.org/officeDocument/2006/relationships/tags" Target="../tags/tag177.xml"/><Relationship Id="rId107" Type="http://schemas.openxmlformats.org/officeDocument/2006/relationships/tags" Target="../tags/tag176.xml"/><Relationship Id="rId106" Type="http://schemas.openxmlformats.org/officeDocument/2006/relationships/tags" Target="../tags/tag175.xml"/><Relationship Id="rId105" Type="http://schemas.openxmlformats.org/officeDocument/2006/relationships/tags" Target="../tags/tag174.xml"/><Relationship Id="rId104" Type="http://schemas.openxmlformats.org/officeDocument/2006/relationships/tags" Target="../tags/tag173.xml"/><Relationship Id="rId103" Type="http://schemas.openxmlformats.org/officeDocument/2006/relationships/tags" Target="../tags/tag172.xml"/><Relationship Id="rId102" Type="http://schemas.openxmlformats.org/officeDocument/2006/relationships/tags" Target="../tags/tag171.xml"/><Relationship Id="rId101" Type="http://schemas.openxmlformats.org/officeDocument/2006/relationships/tags" Target="../tags/tag170.xml"/><Relationship Id="rId100" Type="http://schemas.openxmlformats.org/officeDocument/2006/relationships/tags" Target="../tags/tag169.xml"/><Relationship Id="rId10" Type="http://schemas.openxmlformats.org/officeDocument/2006/relationships/tags" Target="../tags/tag79.xml"/><Relationship Id="rId1" Type="http://schemas.openxmlformats.org/officeDocument/2006/relationships/image" Target="../media/image57.jpe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6.xml"/><Relationship Id="rId7" Type="http://schemas.openxmlformats.org/officeDocument/2006/relationships/image" Target="../media/image63.jpeg"/><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3" Type="http://schemas.openxmlformats.org/officeDocument/2006/relationships/tags" Target="../tags/tag432.xml"/><Relationship Id="rId2" Type="http://schemas.openxmlformats.org/officeDocument/2006/relationships/image" Target="../media/image33.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9" Type="http://schemas.openxmlformats.org/officeDocument/2006/relationships/image" Target="../media/image71.svg"/><Relationship Id="rId8" Type="http://schemas.openxmlformats.org/officeDocument/2006/relationships/image" Target="../media/image70.png"/><Relationship Id="rId7" Type="http://schemas.openxmlformats.org/officeDocument/2006/relationships/tags" Target="../tags/tag433.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3" Type="http://schemas.openxmlformats.org/officeDocument/2006/relationships/image" Target="../media/image66.png"/><Relationship Id="rId2" Type="http://schemas.openxmlformats.org/officeDocument/2006/relationships/image" Target="../media/image65.svg"/><Relationship Id="rId12" Type="http://schemas.openxmlformats.org/officeDocument/2006/relationships/notesSlide" Target="../notesSlides/notesSlide10.xml"/><Relationship Id="rId11" Type="http://schemas.openxmlformats.org/officeDocument/2006/relationships/slideLayout" Target="../slideLayouts/slideLayout6.xml"/><Relationship Id="rId10" Type="http://schemas.openxmlformats.org/officeDocument/2006/relationships/tags" Target="../tags/tag434.xml"/><Relationship Id="rId1" Type="http://schemas.openxmlformats.org/officeDocument/2006/relationships/image" Target="../media/image64.png"/></Relationships>
</file>

<file path=ppt/slides/_rels/slide16.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image" Target="../media/image75.svg"/><Relationship Id="rId7" Type="http://schemas.openxmlformats.org/officeDocument/2006/relationships/image" Target="../media/image74.png"/><Relationship Id="rId6" Type="http://schemas.openxmlformats.org/officeDocument/2006/relationships/tags" Target="../tags/tag436.xml"/><Relationship Id="rId5" Type="http://schemas.openxmlformats.org/officeDocument/2006/relationships/image" Target="../media/image73.svg"/><Relationship Id="rId4" Type="http://schemas.openxmlformats.org/officeDocument/2006/relationships/image" Target="../media/image72.png"/><Relationship Id="rId3" Type="http://schemas.openxmlformats.org/officeDocument/2006/relationships/tags" Target="../tags/tag435.xml"/><Relationship Id="rId2" Type="http://schemas.openxmlformats.org/officeDocument/2006/relationships/image" Target="../media/image33.png"/><Relationship Id="rId11" Type="http://schemas.openxmlformats.org/officeDocument/2006/relationships/notesSlide" Target="../notesSlides/notesSlide11.xml"/><Relationship Id="rId10" Type="http://schemas.openxmlformats.org/officeDocument/2006/relationships/slideLayout" Target="../slideLayouts/slideLayout6.xml"/><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9" Type="http://schemas.openxmlformats.org/officeDocument/2006/relationships/tags" Target="../tags/tag440.xml"/><Relationship Id="rId8" Type="http://schemas.openxmlformats.org/officeDocument/2006/relationships/image" Target="../media/image21.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tags" Target="../tags/tag439.xml"/><Relationship Id="rId3" Type="http://schemas.openxmlformats.org/officeDocument/2006/relationships/image" Target="../media/image56.svg"/><Relationship Id="rId2" Type="http://schemas.openxmlformats.org/officeDocument/2006/relationships/image" Target="../media/image55.png"/><Relationship Id="rId17" Type="http://schemas.openxmlformats.org/officeDocument/2006/relationships/slideLayout" Target="../slideLayouts/slideLayout6.xml"/><Relationship Id="rId16" Type="http://schemas.openxmlformats.org/officeDocument/2006/relationships/tags" Target="../tags/tag447.xml"/><Relationship Id="rId15" Type="http://schemas.openxmlformats.org/officeDocument/2006/relationships/tags" Target="../tags/tag446.xml"/><Relationship Id="rId14" Type="http://schemas.openxmlformats.org/officeDocument/2006/relationships/tags" Target="../tags/tag445.xml"/><Relationship Id="rId13" Type="http://schemas.openxmlformats.org/officeDocument/2006/relationships/tags" Target="../tags/tag444.xml"/><Relationship Id="rId12" Type="http://schemas.openxmlformats.org/officeDocument/2006/relationships/tags" Target="../tags/tag443.xml"/><Relationship Id="rId11" Type="http://schemas.openxmlformats.org/officeDocument/2006/relationships/tags" Target="../tags/tag442.xml"/><Relationship Id="rId10" Type="http://schemas.openxmlformats.org/officeDocument/2006/relationships/tags" Target="../tags/tag441.xml"/><Relationship Id="rId1" Type="http://schemas.openxmlformats.org/officeDocument/2006/relationships/tags" Target="../tags/tag43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4.jpeg"/><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9" Type="http://schemas.openxmlformats.org/officeDocument/2006/relationships/image" Target="../media/image83.svg"/><Relationship Id="rId8" Type="http://schemas.openxmlformats.org/officeDocument/2006/relationships/image" Target="../media/image82.png"/><Relationship Id="rId7" Type="http://schemas.openxmlformats.org/officeDocument/2006/relationships/tags" Target="../tags/tag449.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3" Type="http://schemas.openxmlformats.org/officeDocument/2006/relationships/tags" Target="../tags/tag448.xml"/><Relationship Id="rId2" Type="http://schemas.openxmlformats.org/officeDocument/2006/relationships/image" Target="../media/image33.png"/><Relationship Id="rId13" Type="http://schemas.openxmlformats.org/officeDocument/2006/relationships/notesSlide" Target="../notesSlides/notesSlide12.xml"/><Relationship Id="rId12" Type="http://schemas.openxmlformats.org/officeDocument/2006/relationships/slideLayout" Target="../slideLayouts/slideLayout6.xml"/><Relationship Id="rId11" Type="http://schemas.openxmlformats.org/officeDocument/2006/relationships/image" Target="../media/image84.png"/><Relationship Id="rId10" Type="http://schemas.openxmlformats.org/officeDocument/2006/relationships/tags" Target="../tags/tag450.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3.jpeg"/><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image" Target="../media/image20.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6.xml"/><Relationship Id="rId7" Type="http://schemas.openxmlformats.org/officeDocument/2006/relationships/image" Target="../media/image87.sv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62.png"/><Relationship Id="rId3" Type="http://schemas.openxmlformats.org/officeDocument/2006/relationships/tags" Target="../tags/tag451.xml"/><Relationship Id="rId2" Type="http://schemas.openxmlformats.org/officeDocument/2006/relationships/image" Target="../media/image33.png"/><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92.svg"/><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 Id="rId3" Type="http://schemas.openxmlformats.org/officeDocument/2006/relationships/tags" Target="../tags/tag452.xml"/><Relationship Id="rId2" Type="http://schemas.openxmlformats.org/officeDocument/2006/relationships/image" Target="../media/image33.png"/><Relationship Id="rId10" Type="http://schemas.openxmlformats.org/officeDocument/2006/relationships/notesSlide" Target="../notesSlides/notesSlide14.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image" Target="../media/image96.svg"/><Relationship Id="rId7" Type="http://schemas.openxmlformats.org/officeDocument/2006/relationships/image" Target="../media/image95.png"/><Relationship Id="rId6" Type="http://schemas.openxmlformats.org/officeDocument/2006/relationships/tags" Target="../tags/tag454.xml"/><Relationship Id="rId5" Type="http://schemas.openxmlformats.org/officeDocument/2006/relationships/image" Target="../media/image94.svg"/><Relationship Id="rId4" Type="http://schemas.openxmlformats.org/officeDocument/2006/relationships/image" Target="../media/image93.png"/><Relationship Id="rId3" Type="http://schemas.openxmlformats.org/officeDocument/2006/relationships/tags" Target="../tags/tag453.xml"/><Relationship Id="rId2" Type="http://schemas.openxmlformats.org/officeDocument/2006/relationships/image" Target="../media/image33.png"/><Relationship Id="rId11" Type="http://schemas.openxmlformats.org/officeDocument/2006/relationships/notesSlide" Target="../notesSlides/notesSlide15.xml"/><Relationship Id="rId10" Type="http://schemas.openxmlformats.org/officeDocument/2006/relationships/slideLayout" Target="../slideLayouts/slideLayout6.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6.xml"/><Relationship Id="rId7" Type="http://schemas.openxmlformats.org/officeDocument/2006/relationships/image" Target="../media/image100.png"/><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tags" Target="../tags/tag456.xml"/><Relationship Id="rId2" Type="http://schemas.openxmlformats.org/officeDocument/2006/relationships/image" Target="../media/image33.png"/><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6.xml"/><Relationship Id="rId7" Type="http://schemas.openxmlformats.org/officeDocument/2006/relationships/image" Target="../media/image104.svg"/><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tags" Target="../tags/tag457.xml"/><Relationship Id="rId2" Type="http://schemas.openxmlformats.org/officeDocument/2006/relationships/image" Target="../media/image33.png"/><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7.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notesSlide" Target="../notesSlides/notesSlide18.xml"/><Relationship Id="rId14" Type="http://schemas.openxmlformats.org/officeDocument/2006/relationships/slideLayout" Target="../slideLayouts/slideLayout2.xml"/><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10.png"/><Relationship Id="rId3" Type="http://schemas.openxmlformats.org/officeDocument/2006/relationships/tags" Target="../tags/tag458.xml"/><Relationship Id="rId2" Type="http://schemas.openxmlformats.org/officeDocument/2006/relationships/image" Target="../media/image33.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7.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notesSlide" Target="../notesSlides/notesSlide21.xml"/><Relationship Id="rId14" Type="http://schemas.openxmlformats.org/officeDocument/2006/relationships/slideLayout" Target="../slideLayouts/slideLayout2.xml"/><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notesSlide" Target="../notesSlides/notesSlide2.xml"/><Relationship Id="rId10" Type="http://schemas.openxmlformats.org/officeDocument/2006/relationships/slideLayout" Target="../slideLayouts/slideLayout6.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7.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notesSlide" Target="../notesSlides/notesSlide3.xml"/><Relationship Id="rId14" Type="http://schemas.openxmlformats.org/officeDocument/2006/relationships/slideLayout" Target="../slideLayouts/slideLayout2.xml"/><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image" Target="../media/image41.svg"/><Relationship Id="rId7" Type="http://schemas.openxmlformats.org/officeDocument/2006/relationships/image" Target="../media/image40.png"/><Relationship Id="rId6" Type="http://schemas.openxmlformats.org/officeDocument/2006/relationships/tags" Target="../tags/tag64.xml"/><Relationship Id="rId5" Type="http://schemas.openxmlformats.org/officeDocument/2006/relationships/image" Target="../media/image39.svg"/><Relationship Id="rId4" Type="http://schemas.openxmlformats.org/officeDocument/2006/relationships/image" Target="../media/image38.png"/><Relationship Id="rId3" Type="http://schemas.openxmlformats.org/officeDocument/2006/relationships/tags" Target="../tags/tag63.xml"/><Relationship Id="rId2" Type="http://schemas.openxmlformats.org/officeDocument/2006/relationships/image" Target="../media/image33.png"/><Relationship Id="rId12" Type="http://schemas.openxmlformats.org/officeDocument/2006/relationships/notesSlide" Target="../notesSlides/notesSlide4.xml"/><Relationship Id="rId11" Type="http://schemas.openxmlformats.org/officeDocument/2006/relationships/slideLayout" Target="../slideLayouts/slideLayout6.xml"/><Relationship Id="rId10" Type="http://schemas.openxmlformats.org/officeDocument/2006/relationships/image" Target="../media/image42.jpeg"/><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s>
</file>

<file path=ppt/slides/_rels/slide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7.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notesSlide" Target="../notesSlides/notesSlide5.xml"/><Relationship Id="rId14" Type="http://schemas.openxmlformats.org/officeDocument/2006/relationships/slideLayout" Target="../slideLayouts/slideLayout2.xml"/><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media/image51.svg"/><Relationship Id="rId6" Type="http://schemas.openxmlformats.org/officeDocument/2006/relationships/image" Target="../media/image50.png"/><Relationship Id="rId5" Type="http://schemas.openxmlformats.org/officeDocument/2006/relationships/tags" Target="../tags/tag66.xml"/><Relationship Id="rId4" Type="http://schemas.openxmlformats.org/officeDocument/2006/relationships/image" Target="../media/image49.svg"/><Relationship Id="rId3" Type="http://schemas.openxmlformats.org/officeDocument/2006/relationships/image" Target="../media/image48.png"/><Relationship Id="rId2" Type="http://schemas.openxmlformats.org/officeDocument/2006/relationships/image" Target="../media/image33.png"/><Relationship Id="rId11" Type="http://schemas.openxmlformats.org/officeDocument/2006/relationships/notesSlide" Target="../notesSlides/notesSlide6.xml"/><Relationship Id="rId10" Type="http://schemas.openxmlformats.org/officeDocument/2006/relationships/slideLayout" Target="../slideLayouts/slideLayout6.xml"/><Relationship Id="rId1"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7626" y="335933"/>
            <a:ext cx="11441759" cy="5883467"/>
            <a:chOff x="341926" y="208486"/>
            <a:chExt cx="11441759" cy="5883467"/>
          </a:xfrm>
        </p:grpSpPr>
        <p:pic>
          <p:nvPicPr>
            <p:cNvPr id="135" name="图片 134"/>
            <p:cNvPicPr>
              <a:picLocks noChangeAspect="1"/>
            </p:cNvPicPr>
            <p:nvPr/>
          </p:nvPicPr>
          <p:blipFill>
            <a:blip r:embed="rId1"/>
            <a:stretch>
              <a:fillRect/>
            </a:stretch>
          </p:blipFill>
          <p:spPr>
            <a:xfrm>
              <a:off x="907478" y="208803"/>
              <a:ext cx="1087620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38" name="图片 137"/>
          <p:cNvPicPr>
            <a:picLocks noChangeAspect="1"/>
          </p:cNvPicPr>
          <p:nvPr/>
        </p:nvPicPr>
        <p:blipFill rotWithShape="1">
          <a:blip r:embed="rId5" cstate="screen"/>
          <a:srcRect/>
          <a:stretch>
            <a:fillRect/>
          </a:stretch>
        </p:blipFill>
        <p:spPr>
          <a:xfrm>
            <a:off x="8924521" y="650102"/>
            <a:ext cx="2208207" cy="792549"/>
          </a:xfrm>
          <a:prstGeom prst="rect">
            <a:avLst/>
          </a:prstGeom>
        </p:spPr>
      </p:pic>
      <p:pic>
        <p:nvPicPr>
          <p:cNvPr id="139" name="图片 138"/>
          <p:cNvPicPr>
            <a:picLocks noChangeAspect="1"/>
          </p:cNvPicPr>
          <p:nvPr/>
        </p:nvPicPr>
        <p:blipFill>
          <a:blip r:embed="rId6"/>
          <a:stretch>
            <a:fillRect/>
          </a:stretch>
        </p:blipFill>
        <p:spPr>
          <a:xfrm>
            <a:off x="8991102" y="4789583"/>
            <a:ext cx="2316681" cy="1268078"/>
          </a:xfrm>
          <a:prstGeom prst="rect">
            <a:avLst/>
          </a:prstGeom>
        </p:spPr>
      </p:pic>
      <p:pic>
        <p:nvPicPr>
          <p:cNvPr id="140" name="图片 139"/>
          <p:cNvPicPr>
            <a:picLocks noChangeAspect="1"/>
          </p:cNvPicPr>
          <p:nvPr/>
        </p:nvPicPr>
        <p:blipFill>
          <a:blip r:embed="rId7"/>
          <a:stretch>
            <a:fillRect/>
          </a:stretch>
        </p:blipFill>
        <p:spPr>
          <a:xfrm>
            <a:off x="9316731" y="2216430"/>
            <a:ext cx="2523963" cy="2505673"/>
          </a:xfrm>
          <a:prstGeom prst="rect">
            <a:avLst/>
          </a:prstGeom>
        </p:spPr>
      </p:pic>
      <p:pic>
        <p:nvPicPr>
          <p:cNvPr id="141" name="图片 140"/>
          <p:cNvPicPr>
            <a:picLocks noChangeAspect="1"/>
          </p:cNvPicPr>
          <p:nvPr/>
        </p:nvPicPr>
        <p:blipFill>
          <a:blip r:embed="rId8"/>
          <a:stretch>
            <a:fillRect/>
          </a:stretch>
        </p:blipFill>
        <p:spPr>
          <a:xfrm>
            <a:off x="1392299" y="4352327"/>
            <a:ext cx="3145809" cy="2505673"/>
          </a:xfrm>
          <a:prstGeom prst="rect">
            <a:avLst/>
          </a:prstGeom>
        </p:spPr>
      </p:pic>
      <p:pic>
        <p:nvPicPr>
          <p:cNvPr id="142" name="图片 141"/>
          <p:cNvPicPr>
            <a:picLocks noChangeAspect="1"/>
          </p:cNvPicPr>
          <p:nvPr/>
        </p:nvPicPr>
        <p:blipFill>
          <a:blip r:embed="rId9"/>
          <a:stretch>
            <a:fillRect/>
          </a:stretch>
        </p:blipFill>
        <p:spPr>
          <a:xfrm>
            <a:off x="9334750" y="2009307"/>
            <a:ext cx="871804" cy="865707"/>
          </a:xfrm>
          <a:prstGeom prst="rect">
            <a:avLst/>
          </a:prstGeom>
        </p:spPr>
      </p:pic>
      <p:pic>
        <p:nvPicPr>
          <p:cNvPr id="148" name="图片 147"/>
          <p:cNvPicPr>
            <a:picLocks noChangeAspect="1"/>
          </p:cNvPicPr>
          <p:nvPr/>
        </p:nvPicPr>
        <p:blipFill>
          <a:blip r:embed="rId10"/>
          <a:stretch>
            <a:fillRect/>
          </a:stretch>
        </p:blipFill>
        <p:spPr>
          <a:xfrm>
            <a:off x="2570892" y="2012390"/>
            <a:ext cx="536389" cy="564996"/>
          </a:xfrm>
          <a:prstGeom prst="rect">
            <a:avLst/>
          </a:prstGeom>
        </p:spPr>
      </p:pic>
      <p:pic>
        <p:nvPicPr>
          <p:cNvPr id="149" name="图片 148"/>
          <p:cNvPicPr>
            <a:picLocks noChangeAspect="1"/>
          </p:cNvPicPr>
          <p:nvPr/>
        </p:nvPicPr>
        <p:blipFill>
          <a:blip r:embed="rId11"/>
          <a:stretch>
            <a:fillRect/>
          </a:stretch>
        </p:blipFill>
        <p:spPr>
          <a:xfrm>
            <a:off x="2290140" y="2549387"/>
            <a:ext cx="1208661" cy="1201510"/>
          </a:xfrm>
          <a:prstGeom prst="rect">
            <a:avLst/>
          </a:prstGeom>
        </p:spPr>
      </p:pic>
      <p:grpSp>
        <p:nvGrpSpPr>
          <p:cNvPr id="7" name="组合 6"/>
          <p:cNvGrpSpPr/>
          <p:nvPr/>
        </p:nvGrpSpPr>
        <p:grpSpPr>
          <a:xfrm>
            <a:off x="4099650" y="1100419"/>
            <a:ext cx="896190" cy="1012024"/>
            <a:chOff x="4312426" y="962812"/>
            <a:chExt cx="896190" cy="1012024"/>
          </a:xfrm>
        </p:grpSpPr>
        <p:pic>
          <p:nvPicPr>
            <p:cNvPr id="144" name="图片 143"/>
            <p:cNvPicPr>
              <a:picLocks noChangeAspect="1"/>
            </p:cNvPicPr>
            <p:nvPr/>
          </p:nvPicPr>
          <p:blipFill>
            <a:blip r:embed="rId12"/>
            <a:stretch>
              <a:fillRect/>
            </a:stretch>
          </p:blipFill>
          <p:spPr>
            <a:xfrm>
              <a:off x="4312426" y="962812"/>
              <a:ext cx="896190" cy="1012024"/>
            </a:xfrm>
            <a:prstGeom prst="rect">
              <a:avLst/>
            </a:prstGeom>
          </p:spPr>
        </p:pic>
        <p:sp>
          <p:nvSpPr>
            <p:cNvPr id="117" name="文本框 116"/>
            <p:cNvSpPr txBox="1"/>
            <p:nvPr/>
          </p:nvSpPr>
          <p:spPr>
            <a:xfrm>
              <a:off x="4541583" y="1059708"/>
              <a:ext cx="483435" cy="769441"/>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grpSp>
      <p:grpSp>
        <p:nvGrpSpPr>
          <p:cNvPr id="6" name="组合 5"/>
          <p:cNvGrpSpPr/>
          <p:nvPr/>
        </p:nvGrpSpPr>
        <p:grpSpPr>
          <a:xfrm>
            <a:off x="5127042" y="1051637"/>
            <a:ext cx="969348" cy="1091279"/>
            <a:chOff x="5339818" y="914030"/>
            <a:chExt cx="969348" cy="1091279"/>
          </a:xfrm>
        </p:grpSpPr>
        <p:pic>
          <p:nvPicPr>
            <p:cNvPr id="147" name="图片 146"/>
            <p:cNvPicPr>
              <a:picLocks noChangeAspect="1"/>
            </p:cNvPicPr>
            <p:nvPr/>
          </p:nvPicPr>
          <p:blipFill>
            <a:blip r:embed="rId13"/>
            <a:stretch>
              <a:fillRect/>
            </a:stretch>
          </p:blipFill>
          <p:spPr>
            <a:xfrm>
              <a:off x="5339818" y="914030"/>
              <a:ext cx="969348" cy="1091279"/>
            </a:xfrm>
            <a:prstGeom prst="rect">
              <a:avLst/>
            </a:prstGeom>
          </p:spPr>
        </p:pic>
        <p:sp>
          <p:nvSpPr>
            <p:cNvPr id="125" name="文本框 124"/>
            <p:cNvSpPr txBox="1"/>
            <p:nvPr/>
          </p:nvSpPr>
          <p:spPr>
            <a:xfrm>
              <a:off x="5567070" y="1059708"/>
              <a:ext cx="483435" cy="769441"/>
            </a:xfrm>
            <a:prstGeom prst="rect">
              <a:avLst/>
            </a:prstGeom>
            <a:noFill/>
          </p:spPr>
          <p:txBody>
            <a:bodyPr wrap="square" rtlCol="0">
              <a:spAutoFit/>
            </a:bodyPr>
            <a:lstStyle/>
            <a:p>
              <a:r>
                <a:rPr lang="en-US" altLang="zh-CN" sz="4400" b="1" dirty="0">
                  <a:solidFill>
                    <a:schemeClr val="bg1"/>
                  </a:solidFill>
                </a:rPr>
                <a:t>0</a:t>
              </a:r>
              <a:endParaRPr lang="zh-CN" altLang="en-US" sz="4400" b="1" dirty="0">
                <a:solidFill>
                  <a:schemeClr val="bg1"/>
                </a:solidFill>
              </a:endParaRPr>
            </a:p>
          </p:txBody>
        </p:sp>
      </p:grpSp>
      <p:grpSp>
        <p:nvGrpSpPr>
          <p:cNvPr id="5" name="组合 4"/>
          <p:cNvGrpSpPr/>
          <p:nvPr/>
        </p:nvGrpSpPr>
        <p:grpSpPr>
          <a:xfrm>
            <a:off x="6267519" y="1178936"/>
            <a:ext cx="768163" cy="883997"/>
            <a:chOff x="6480295" y="1041329"/>
            <a:chExt cx="768163" cy="883997"/>
          </a:xfrm>
        </p:grpSpPr>
        <p:pic>
          <p:nvPicPr>
            <p:cNvPr id="146" name="图片 145"/>
            <p:cNvPicPr>
              <a:picLocks noChangeAspect="1"/>
            </p:cNvPicPr>
            <p:nvPr/>
          </p:nvPicPr>
          <p:blipFill>
            <a:blip r:embed="rId14"/>
            <a:stretch>
              <a:fillRect/>
            </a:stretch>
          </p:blipFill>
          <p:spPr>
            <a:xfrm>
              <a:off x="6480295" y="1041329"/>
              <a:ext cx="768163" cy="883997"/>
            </a:xfrm>
            <a:prstGeom prst="rect">
              <a:avLst/>
            </a:prstGeom>
          </p:spPr>
        </p:pic>
        <p:sp>
          <p:nvSpPr>
            <p:cNvPr id="126" name="文本框 125"/>
            <p:cNvSpPr txBox="1"/>
            <p:nvPr/>
          </p:nvSpPr>
          <p:spPr>
            <a:xfrm>
              <a:off x="6635097" y="1059708"/>
              <a:ext cx="483435" cy="768350"/>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grpSp>
      <p:grpSp>
        <p:nvGrpSpPr>
          <p:cNvPr id="4" name="组合 3"/>
          <p:cNvGrpSpPr/>
          <p:nvPr/>
        </p:nvGrpSpPr>
        <p:grpSpPr>
          <a:xfrm>
            <a:off x="7329758" y="1154161"/>
            <a:ext cx="768163" cy="890093"/>
            <a:chOff x="7542534" y="1016554"/>
            <a:chExt cx="768163" cy="890093"/>
          </a:xfrm>
        </p:grpSpPr>
        <p:pic>
          <p:nvPicPr>
            <p:cNvPr id="145" name="图片 144"/>
            <p:cNvPicPr>
              <a:picLocks noChangeAspect="1"/>
            </p:cNvPicPr>
            <p:nvPr/>
          </p:nvPicPr>
          <p:blipFill>
            <a:blip r:embed="rId15"/>
            <a:stretch>
              <a:fillRect/>
            </a:stretch>
          </p:blipFill>
          <p:spPr>
            <a:xfrm>
              <a:off x="7542534" y="1016554"/>
              <a:ext cx="768163" cy="890093"/>
            </a:xfrm>
            <a:prstGeom prst="rect">
              <a:avLst/>
            </a:prstGeom>
          </p:spPr>
        </p:pic>
        <p:sp>
          <p:nvSpPr>
            <p:cNvPr id="127" name="文本框 126"/>
            <p:cNvSpPr txBox="1"/>
            <p:nvPr/>
          </p:nvSpPr>
          <p:spPr>
            <a:xfrm>
              <a:off x="7666431" y="1059708"/>
              <a:ext cx="483435" cy="768350"/>
            </a:xfrm>
            <a:prstGeom prst="rect">
              <a:avLst/>
            </a:prstGeom>
            <a:noFill/>
          </p:spPr>
          <p:txBody>
            <a:bodyPr wrap="square" rtlCol="0">
              <a:spAutoFit/>
            </a:bodyPr>
            <a:lstStyle/>
            <a:p>
              <a:r>
                <a:rPr lang="en-US" altLang="zh-CN" sz="4400" b="1" dirty="0">
                  <a:solidFill>
                    <a:schemeClr val="bg1"/>
                  </a:solidFill>
                </a:rPr>
                <a:t>3</a:t>
              </a:r>
              <a:endParaRPr lang="en-US" altLang="zh-CN" sz="4400" b="1" dirty="0">
                <a:solidFill>
                  <a:schemeClr val="bg1"/>
                </a:solidFill>
              </a:endParaRPr>
            </a:p>
          </p:txBody>
        </p:sp>
      </p:grpSp>
      <p:sp>
        <p:nvSpPr>
          <p:cNvPr id="128" name="文本框 127"/>
          <p:cNvSpPr txBox="1"/>
          <p:nvPr/>
        </p:nvSpPr>
        <p:spPr>
          <a:xfrm>
            <a:off x="2902415" y="4073406"/>
            <a:ext cx="6896100" cy="39878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汉仪夏日体W" panose="00020600040101010101" pitchFamily="18" charset="-122"/>
                <a:ea typeface="汉仪夏日体W" panose="00020600040101010101" pitchFamily="18" charset="-122"/>
              </a:rPr>
              <a:t>授课教师：华南师范大学软件学院服务队</a:t>
            </a:r>
            <a:endParaRPr lang="zh-CN" altLang="en-US" sz="20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114" name="文本框 113"/>
          <p:cNvSpPr txBox="1"/>
          <p:nvPr/>
        </p:nvSpPr>
        <p:spPr>
          <a:xfrm>
            <a:off x="2833370" y="2186305"/>
            <a:ext cx="6338570" cy="1882140"/>
          </a:xfrm>
          <a:prstGeom prst="rect">
            <a:avLst/>
          </a:prstGeom>
          <a:noFill/>
        </p:spPr>
        <p:txBody>
          <a:bodyPr wrap="square" rtlCol="0">
            <a:noAutofit/>
          </a:bodyPr>
          <a:lstStyle/>
          <a:p>
            <a:pPr algn="ctr">
              <a:buClrTx/>
              <a:buSzTx/>
              <a:buNone/>
            </a:pPr>
            <a:r>
              <a:rPr lang="zh-CN" altLang="en-US" sz="6000" b="1" dirty="0">
                <a:solidFill>
                  <a:schemeClr val="tx1">
                    <a:lumMod val="75000"/>
                    <a:lumOff val="25000"/>
                  </a:schemeClr>
                </a:solidFill>
                <a:latin typeface="汉仪夏日体W" panose="00020600040101010101" pitchFamily="18" charset="-122"/>
                <a:ea typeface="汉仪夏日体W" panose="00020600040101010101" pitchFamily="18" charset="-122"/>
              </a:rPr>
              <a:t>第三课</a:t>
            </a:r>
            <a:r>
              <a:rPr lang="en-US" altLang="zh-CN" sz="60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6000" b="1" dirty="0">
                <a:solidFill>
                  <a:schemeClr val="tx1">
                    <a:lumMod val="75000"/>
                    <a:lumOff val="25000"/>
                  </a:schemeClr>
                </a:solidFill>
                <a:latin typeface="汉仪夏日体W" panose="00020600040101010101" pitchFamily="18" charset="-122"/>
                <a:ea typeface="汉仪夏日体W" panose="00020600040101010101" pitchFamily="18" charset="-122"/>
              </a:rPr>
              <a:t>运算符与表达</a:t>
            </a:r>
            <a:r>
              <a:rPr lang="zh-CN" altLang="en-US" sz="6000" b="1" dirty="0">
                <a:solidFill>
                  <a:schemeClr val="tx1">
                    <a:lumMod val="75000"/>
                    <a:lumOff val="25000"/>
                  </a:schemeClr>
                </a:solidFill>
                <a:latin typeface="汉仪夏日体W" panose="00020600040101010101" pitchFamily="18" charset="-122"/>
                <a:ea typeface="汉仪夏日体W" panose="00020600040101010101" pitchFamily="18" charset="-122"/>
              </a:rPr>
              <a:t>式</a:t>
            </a:r>
            <a:endParaRPr lang="zh-CN" altLang="en-US" sz="60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p:cNvPicPr>
            <a:picLocks noChangeAspect="1"/>
          </p:cNvPicPr>
          <p:nvPr/>
        </p:nvPicPr>
        <p:blipFill rotWithShape="1">
          <a:blip r:embed="rId16" cstate="screen"/>
          <a:srcRect t="-10904" r="-11007"/>
          <a:stretch>
            <a:fillRect/>
          </a:stretch>
        </p:blipFill>
        <p:spPr>
          <a:xfrm>
            <a:off x="1737029" y="901425"/>
            <a:ext cx="1219200" cy="578451"/>
          </a:xfrm>
          <a:prstGeom prst="rect">
            <a:avLst/>
          </a:prstGeom>
        </p:spPr>
      </p:pic>
      <p:pic>
        <p:nvPicPr>
          <p:cNvPr id="3" name="图片 2" descr="透明华师"/>
          <p:cNvPicPr>
            <a:picLocks noChangeAspect="1"/>
          </p:cNvPicPr>
          <p:nvPr/>
        </p:nvPicPr>
        <p:blipFill>
          <a:blip r:embed="rId17"/>
          <a:stretch>
            <a:fillRect/>
          </a:stretch>
        </p:blipFill>
        <p:spPr>
          <a:xfrm>
            <a:off x="11123295" y="-635"/>
            <a:ext cx="1068705" cy="1042035"/>
          </a:xfrm>
          <a:prstGeom prst="rect">
            <a:avLst/>
          </a:prstGeom>
        </p:spPr>
      </p:pic>
      <p:pic>
        <p:nvPicPr>
          <p:cNvPr id="11" name="图片 10" descr="logo2"/>
          <p:cNvPicPr>
            <a:picLocks noChangeAspect="1"/>
          </p:cNvPicPr>
          <p:nvPr/>
        </p:nvPicPr>
        <p:blipFill>
          <a:blip r:embed="rId18"/>
          <a:stretch>
            <a:fillRect/>
          </a:stretch>
        </p:blipFill>
        <p:spPr>
          <a:xfrm>
            <a:off x="9654540" y="0"/>
            <a:ext cx="1468755" cy="1119505"/>
          </a:xfrm>
          <a:prstGeom prst="rect">
            <a:avLst/>
          </a:prstGeom>
        </p:spPr>
      </p:pic>
      <p:pic>
        <p:nvPicPr>
          <p:cNvPr id="12" name="图片 11" descr="logo1"/>
          <p:cNvPicPr>
            <a:picLocks noChangeAspect="1"/>
          </p:cNvPicPr>
          <p:nvPr/>
        </p:nvPicPr>
        <p:blipFill>
          <a:blip r:embed="rId19"/>
          <a:stretch>
            <a:fillRect/>
          </a:stretch>
        </p:blipFill>
        <p:spPr>
          <a:xfrm>
            <a:off x="8502015" y="-16510"/>
            <a:ext cx="1152525" cy="1152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750"/>
                                        <p:tgtEl>
                                          <p:spTgt spid="141"/>
                                        </p:tgtEl>
                                      </p:cBhvr>
                                    </p:animEffect>
                                  </p:childTnLst>
                                </p:cTn>
                              </p:par>
                              <p:par>
                                <p:cTn id="12" presetID="10" presetClass="entr" presetSubtype="0" fill="hold" nodeType="withEffect">
                                  <p:stCondLst>
                                    <p:cond delay="0"/>
                                  </p:stCondLst>
                                  <p:childTnLst>
                                    <p:set>
                                      <p:cBhvr>
                                        <p:cTn id="13" dur="1" fill="hold">
                                          <p:stCondLst>
                                            <p:cond delay="0"/>
                                          </p:stCondLst>
                                        </p:cTn>
                                        <p:tgtEl>
                                          <p:spTgt spid="139"/>
                                        </p:tgtEl>
                                        <p:attrNameLst>
                                          <p:attrName>style.visibility</p:attrName>
                                        </p:attrNameLst>
                                      </p:cBhvr>
                                      <p:to>
                                        <p:strVal val="visible"/>
                                      </p:to>
                                    </p:set>
                                    <p:animEffect transition="in" filter="fade">
                                      <p:cBhvr>
                                        <p:cTn id="14" dur="750"/>
                                        <p:tgtEl>
                                          <p:spTgt spid="139"/>
                                        </p:tgtEl>
                                      </p:cBhvr>
                                    </p:animEffect>
                                  </p:childTnLst>
                                </p:cTn>
                              </p:par>
                              <p:par>
                                <p:cTn id="15" presetID="2" presetClass="entr" presetSubtype="8" fill="hold" nodeType="withEffect">
                                  <p:stCondLst>
                                    <p:cond delay="250"/>
                                  </p:stCondLst>
                                  <p:childTnLst>
                                    <p:set>
                                      <p:cBhvr>
                                        <p:cTn id="16" dur="1" fill="hold">
                                          <p:stCondLst>
                                            <p:cond delay="0"/>
                                          </p:stCondLst>
                                        </p:cTn>
                                        <p:tgtEl>
                                          <p:spTgt spid="150"/>
                                        </p:tgtEl>
                                        <p:attrNameLst>
                                          <p:attrName>style.visibility</p:attrName>
                                        </p:attrNameLst>
                                      </p:cBhvr>
                                      <p:to>
                                        <p:strVal val="visible"/>
                                      </p:to>
                                    </p:set>
                                    <p:anim calcmode="lin" valueType="num">
                                      <p:cBhvr additive="base">
                                        <p:cTn id="17" dur="500" fill="hold"/>
                                        <p:tgtEl>
                                          <p:spTgt spid="150"/>
                                        </p:tgtEl>
                                        <p:attrNameLst>
                                          <p:attrName>ppt_x</p:attrName>
                                        </p:attrNameLst>
                                      </p:cBhvr>
                                      <p:tavLst>
                                        <p:tav tm="0">
                                          <p:val>
                                            <p:strVal val="0-#ppt_w/2"/>
                                          </p:val>
                                        </p:tav>
                                        <p:tav tm="100000">
                                          <p:val>
                                            <p:strVal val="#ppt_x"/>
                                          </p:val>
                                        </p:tav>
                                      </p:tavLst>
                                    </p:anim>
                                    <p:anim calcmode="lin" valueType="num">
                                      <p:cBhvr additive="base">
                                        <p:cTn id="18" dur="500" fill="hold"/>
                                        <p:tgtEl>
                                          <p:spTgt spid="15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50"/>
                                  </p:stCondLst>
                                  <p:childTnLst>
                                    <p:set>
                                      <p:cBhvr>
                                        <p:cTn id="20" dur="1" fill="hold">
                                          <p:stCondLst>
                                            <p:cond delay="0"/>
                                          </p:stCondLst>
                                        </p:cTn>
                                        <p:tgtEl>
                                          <p:spTgt spid="138"/>
                                        </p:tgtEl>
                                        <p:attrNameLst>
                                          <p:attrName>style.visibility</p:attrName>
                                        </p:attrNameLst>
                                      </p:cBhvr>
                                      <p:to>
                                        <p:strVal val="visible"/>
                                      </p:to>
                                    </p:set>
                                    <p:anim calcmode="lin" valueType="num">
                                      <p:cBhvr additive="base">
                                        <p:cTn id="21" dur="500" fill="hold"/>
                                        <p:tgtEl>
                                          <p:spTgt spid="138"/>
                                        </p:tgtEl>
                                        <p:attrNameLst>
                                          <p:attrName>ppt_x</p:attrName>
                                        </p:attrNameLst>
                                      </p:cBhvr>
                                      <p:tavLst>
                                        <p:tav tm="0">
                                          <p:val>
                                            <p:strVal val="1+#ppt_w/2"/>
                                          </p:val>
                                        </p:tav>
                                        <p:tav tm="100000">
                                          <p:val>
                                            <p:strVal val="#ppt_x"/>
                                          </p:val>
                                        </p:tav>
                                      </p:tavLst>
                                    </p:anim>
                                    <p:anim calcmode="lin" valueType="num">
                                      <p:cBhvr additive="base">
                                        <p:cTn id="22" dur="500" fill="hold"/>
                                        <p:tgtEl>
                                          <p:spTgt spid="13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37"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750"/>
                                        <p:tgtEl>
                                          <p:spTgt spid="7"/>
                                        </p:tgtEl>
                                      </p:cBhvr>
                                    </p:animEffect>
                                    <p:anim calcmode="lin" valueType="num">
                                      <p:cBhvr>
                                        <p:cTn id="27" dur="750" fill="hold"/>
                                        <p:tgtEl>
                                          <p:spTgt spid="7"/>
                                        </p:tgtEl>
                                        <p:attrNameLst>
                                          <p:attrName>ppt_x</p:attrName>
                                        </p:attrNameLst>
                                      </p:cBhvr>
                                      <p:tavLst>
                                        <p:tav tm="0">
                                          <p:val>
                                            <p:strVal val="#ppt_x"/>
                                          </p:val>
                                        </p:tav>
                                        <p:tav tm="100000">
                                          <p:val>
                                            <p:strVal val="#ppt_x"/>
                                          </p:val>
                                        </p:tav>
                                      </p:tavLst>
                                    </p:anim>
                                    <p:anim calcmode="lin" valueType="num">
                                      <p:cBhvr>
                                        <p:cTn id="28" dur="675" decel="100000" fill="hold"/>
                                        <p:tgtEl>
                                          <p:spTgt spid="7"/>
                                        </p:tgtEl>
                                        <p:attrNameLst>
                                          <p:attrName>ppt_y</p:attrName>
                                        </p:attrNameLst>
                                      </p:cBhvr>
                                      <p:tavLst>
                                        <p:tav tm="0">
                                          <p:val>
                                            <p:strVal val="#ppt_y+1"/>
                                          </p:val>
                                        </p:tav>
                                        <p:tav tm="100000">
                                          <p:val>
                                            <p:strVal val="#ppt_y-.03"/>
                                          </p:val>
                                        </p:tav>
                                      </p:tavLst>
                                    </p:anim>
                                    <p:anim calcmode="lin" valueType="num">
                                      <p:cBhvr>
                                        <p:cTn id="29" dur="75" accel="100000" fill="hold">
                                          <p:stCondLst>
                                            <p:cond delay="675"/>
                                          </p:stCondLst>
                                        </p:cTn>
                                        <p:tgtEl>
                                          <p:spTgt spid="7"/>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750"/>
                                        <p:tgtEl>
                                          <p:spTgt spid="6"/>
                                        </p:tgtEl>
                                      </p:cBhvr>
                                    </p:animEffect>
                                    <p:anim calcmode="lin" valueType="num">
                                      <p:cBhvr>
                                        <p:cTn id="33" dur="750" fill="hold"/>
                                        <p:tgtEl>
                                          <p:spTgt spid="6"/>
                                        </p:tgtEl>
                                        <p:attrNameLst>
                                          <p:attrName>ppt_x</p:attrName>
                                        </p:attrNameLst>
                                      </p:cBhvr>
                                      <p:tavLst>
                                        <p:tav tm="0">
                                          <p:val>
                                            <p:strVal val="#ppt_x"/>
                                          </p:val>
                                        </p:tav>
                                        <p:tav tm="100000">
                                          <p:val>
                                            <p:strVal val="#ppt_x"/>
                                          </p:val>
                                        </p:tav>
                                      </p:tavLst>
                                    </p:anim>
                                    <p:anim calcmode="lin" valueType="num">
                                      <p:cBhvr>
                                        <p:cTn id="34" dur="675" decel="100000" fill="hold"/>
                                        <p:tgtEl>
                                          <p:spTgt spid="6"/>
                                        </p:tgtEl>
                                        <p:attrNameLst>
                                          <p:attrName>ppt_y</p:attrName>
                                        </p:attrNameLst>
                                      </p:cBhvr>
                                      <p:tavLst>
                                        <p:tav tm="0">
                                          <p:val>
                                            <p:strVal val="#ppt_y+1"/>
                                          </p:val>
                                        </p:tav>
                                        <p:tav tm="100000">
                                          <p:val>
                                            <p:strVal val="#ppt_y-.03"/>
                                          </p:val>
                                        </p:tav>
                                      </p:tavLst>
                                    </p:anim>
                                    <p:anim calcmode="lin" valueType="num">
                                      <p:cBhvr>
                                        <p:cTn id="35"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5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750"/>
                                        <p:tgtEl>
                                          <p:spTgt spid="5"/>
                                        </p:tgtEl>
                                      </p:cBhvr>
                                    </p:animEffect>
                                    <p:anim calcmode="lin" valueType="num">
                                      <p:cBhvr>
                                        <p:cTn id="39" dur="750" fill="hold"/>
                                        <p:tgtEl>
                                          <p:spTgt spid="5"/>
                                        </p:tgtEl>
                                        <p:attrNameLst>
                                          <p:attrName>ppt_x</p:attrName>
                                        </p:attrNameLst>
                                      </p:cBhvr>
                                      <p:tavLst>
                                        <p:tav tm="0">
                                          <p:val>
                                            <p:strVal val="#ppt_x"/>
                                          </p:val>
                                        </p:tav>
                                        <p:tav tm="100000">
                                          <p:val>
                                            <p:strVal val="#ppt_x"/>
                                          </p:val>
                                        </p:tav>
                                      </p:tavLst>
                                    </p:anim>
                                    <p:anim calcmode="lin" valueType="num">
                                      <p:cBhvr>
                                        <p:cTn id="40" dur="675" decel="100000" fill="hold"/>
                                        <p:tgtEl>
                                          <p:spTgt spid="5"/>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75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750"/>
                                        <p:tgtEl>
                                          <p:spTgt spid="4"/>
                                        </p:tgtEl>
                                      </p:cBhvr>
                                    </p:animEffect>
                                    <p:anim calcmode="lin" valueType="num">
                                      <p:cBhvr>
                                        <p:cTn id="45" dur="750" fill="hold"/>
                                        <p:tgtEl>
                                          <p:spTgt spid="4"/>
                                        </p:tgtEl>
                                        <p:attrNameLst>
                                          <p:attrName>ppt_x</p:attrName>
                                        </p:attrNameLst>
                                      </p:cBhvr>
                                      <p:tavLst>
                                        <p:tav tm="0">
                                          <p:val>
                                            <p:strVal val="#ppt_x"/>
                                          </p:val>
                                        </p:tav>
                                        <p:tav tm="100000">
                                          <p:val>
                                            <p:strVal val="#ppt_x"/>
                                          </p:val>
                                        </p:tav>
                                      </p:tavLst>
                                    </p:anim>
                                    <p:anim calcmode="lin" valueType="num">
                                      <p:cBhvr>
                                        <p:cTn id="46" dur="675" decel="100000" fill="hold"/>
                                        <p:tgtEl>
                                          <p:spTgt spid="4"/>
                                        </p:tgtEl>
                                        <p:attrNameLst>
                                          <p:attrName>ppt_y</p:attrName>
                                        </p:attrNameLst>
                                      </p:cBhvr>
                                      <p:tavLst>
                                        <p:tav tm="0">
                                          <p:val>
                                            <p:strVal val="#ppt_y+1"/>
                                          </p:val>
                                        </p:tav>
                                        <p:tav tm="100000">
                                          <p:val>
                                            <p:strVal val="#ppt_y-.03"/>
                                          </p:val>
                                        </p:tav>
                                      </p:tavLst>
                                    </p:anim>
                                    <p:anim calcmode="lin" valueType="num">
                                      <p:cBhvr>
                                        <p:cTn id="47"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childTnLst>
                          </p:cTn>
                        </p:par>
                        <p:par>
                          <p:cTn id="48" fill="hold">
                            <p:stCondLst>
                              <p:cond delay="3000"/>
                            </p:stCondLst>
                            <p:childTnLst>
                              <p:par>
                                <p:cTn id="49" presetID="2" presetClass="entr" presetSubtype="8" fill="hold" nodeType="afterEffect">
                                  <p:stCondLst>
                                    <p:cond delay="0"/>
                                  </p:stCondLst>
                                  <p:childTnLst>
                                    <p:set>
                                      <p:cBhvr>
                                        <p:cTn id="50" dur="1" fill="hold">
                                          <p:stCondLst>
                                            <p:cond delay="0"/>
                                          </p:stCondLst>
                                        </p:cTn>
                                        <p:tgtEl>
                                          <p:spTgt spid="148"/>
                                        </p:tgtEl>
                                        <p:attrNameLst>
                                          <p:attrName>style.visibility</p:attrName>
                                        </p:attrNameLst>
                                      </p:cBhvr>
                                      <p:to>
                                        <p:strVal val="visible"/>
                                      </p:to>
                                    </p:set>
                                    <p:anim calcmode="lin" valueType="num">
                                      <p:cBhvr additive="base">
                                        <p:cTn id="51" dur="750" fill="hold"/>
                                        <p:tgtEl>
                                          <p:spTgt spid="148"/>
                                        </p:tgtEl>
                                        <p:attrNameLst>
                                          <p:attrName>ppt_x</p:attrName>
                                        </p:attrNameLst>
                                      </p:cBhvr>
                                      <p:tavLst>
                                        <p:tav tm="0">
                                          <p:val>
                                            <p:strVal val="0-#ppt_w/2"/>
                                          </p:val>
                                        </p:tav>
                                        <p:tav tm="100000">
                                          <p:val>
                                            <p:strVal val="#ppt_x"/>
                                          </p:val>
                                        </p:tav>
                                      </p:tavLst>
                                    </p:anim>
                                    <p:anim calcmode="lin" valueType="num">
                                      <p:cBhvr additive="base">
                                        <p:cTn id="52" dur="750" fill="hold"/>
                                        <p:tgtEl>
                                          <p:spTgt spid="148"/>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42"/>
                                        </p:tgtEl>
                                        <p:attrNameLst>
                                          <p:attrName>style.visibility</p:attrName>
                                        </p:attrNameLst>
                                      </p:cBhvr>
                                      <p:to>
                                        <p:strVal val="visible"/>
                                      </p:to>
                                    </p:set>
                                    <p:anim calcmode="lin" valueType="num">
                                      <p:cBhvr additive="base">
                                        <p:cTn id="55" dur="750" fill="hold"/>
                                        <p:tgtEl>
                                          <p:spTgt spid="142"/>
                                        </p:tgtEl>
                                        <p:attrNameLst>
                                          <p:attrName>ppt_x</p:attrName>
                                        </p:attrNameLst>
                                      </p:cBhvr>
                                      <p:tavLst>
                                        <p:tav tm="0">
                                          <p:val>
                                            <p:strVal val="1+#ppt_w/2"/>
                                          </p:val>
                                        </p:tav>
                                        <p:tav tm="100000">
                                          <p:val>
                                            <p:strVal val="#ppt_x"/>
                                          </p:val>
                                        </p:tav>
                                      </p:tavLst>
                                    </p:anim>
                                    <p:anim calcmode="lin" valueType="num">
                                      <p:cBhvr additive="base">
                                        <p:cTn id="56" dur="750" fill="hold"/>
                                        <p:tgtEl>
                                          <p:spTgt spid="142"/>
                                        </p:tgtEl>
                                        <p:attrNameLst>
                                          <p:attrName>ppt_y</p:attrName>
                                        </p:attrNameLst>
                                      </p:cBhvr>
                                      <p:tavLst>
                                        <p:tav tm="0">
                                          <p:val>
                                            <p:strVal val="#ppt_y"/>
                                          </p:val>
                                        </p:tav>
                                        <p:tav tm="100000">
                                          <p:val>
                                            <p:strVal val="#ppt_y"/>
                                          </p:val>
                                        </p:tav>
                                      </p:tavLst>
                                    </p:anim>
                                  </p:childTnLst>
                                </p:cTn>
                              </p:par>
                            </p:childTnLst>
                          </p:cTn>
                        </p:par>
                        <p:par>
                          <p:cTn id="57" fill="hold">
                            <p:stCondLst>
                              <p:cond delay="4000"/>
                            </p:stCondLst>
                            <p:childTnLst>
                              <p:par>
                                <p:cTn id="58" presetID="22" presetClass="entr" presetSubtype="1" fill="hold" nodeType="afterEffect">
                                  <p:stCondLst>
                                    <p:cond delay="0"/>
                                  </p:stCondLst>
                                  <p:childTnLst>
                                    <p:set>
                                      <p:cBhvr>
                                        <p:cTn id="59" dur="1" fill="hold">
                                          <p:stCondLst>
                                            <p:cond delay="0"/>
                                          </p:stCondLst>
                                        </p:cTn>
                                        <p:tgtEl>
                                          <p:spTgt spid="140"/>
                                        </p:tgtEl>
                                        <p:attrNameLst>
                                          <p:attrName>style.visibility</p:attrName>
                                        </p:attrNameLst>
                                      </p:cBhvr>
                                      <p:to>
                                        <p:strVal val="visible"/>
                                      </p:to>
                                    </p:set>
                                    <p:animEffect transition="in" filter="wipe(up)">
                                      <p:cBhvr>
                                        <p:cTn id="60" dur="500"/>
                                        <p:tgtEl>
                                          <p:spTgt spid="140"/>
                                        </p:tgtEl>
                                      </p:cBhvr>
                                    </p:animEffect>
                                  </p:childTnLst>
                                </p:cTn>
                              </p:par>
                              <p:par>
                                <p:cTn id="61" presetID="22" presetClass="entr" presetSubtype="1" fill="hold"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wipe(up)">
                                      <p:cBhvr>
                                        <p:cTn id="63" dur="500"/>
                                        <p:tgtEl>
                                          <p:spTgt spid="149"/>
                                        </p:tgtEl>
                                      </p:cBhvr>
                                    </p:animEffect>
                                  </p:childTnLst>
                                </p:cTn>
                              </p:par>
                            </p:childTnLst>
                          </p:cTn>
                        </p:par>
                        <p:par>
                          <p:cTn id="64" fill="hold">
                            <p:stCondLst>
                              <p:cond delay="45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114"/>
                                        </p:tgtEl>
                                        <p:attrNameLst>
                                          <p:attrName>ppt_y</p:attrName>
                                        </p:attrNameLst>
                                      </p:cBhvr>
                                      <p:tavLst>
                                        <p:tav tm="0">
                                          <p:val>
                                            <p:strVal val="#ppt_y"/>
                                          </p:val>
                                        </p:tav>
                                        <p:tav tm="100000">
                                          <p:val>
                                            <p:strVal val="#ppt_y"/>
                                          </p:val>
                                        </p:tav>
                                      </p:tavLst>
                                    </p:anim>
                                    <p:anim calcmode="lin" valueType="num">
                                      <p:cBhvr>
                                        <p:cTn id="69"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114"/>
                                        </p:tgtEl>
                                      </p:cBhvr>
                                    </p:animEffect>
                                  </p:childTnLst>
                                </p:cTn>
                              </p:par>
                            </p:childTnLst>
                          </p:cTn>
                        </p:par>
                        <p:par>
                          <p:cTn id="72" fill="hold">
                            <p:stCondLst>
                              <p:cond delay="4500"/>
                            </p:stCondLst>
                            <p:childTnLst>
                              <p:par>
                                <p:cTn id="73" presetID="2" presetClass="entr" presetSubtype="12" fill="hold" grpId="0" nodeType="afterEffect">
                                  <p:stCondLst>
                                    <p:cond delay="0"/>
                                  </p:stCondLst>
                                  <p:iterate type="lt">
                                    <p:tmPct val="10000"/>
                                  </p:iterate>
                                  <p:childTnLst>
                                    <p:set>
                                      <p:cBhvr>
                                        <p:cTn id="74" dur="1" fill="hold">
                                          <p:stCondLst>
                                            <p:cond delay="0"/>
                                          </p:stCondLst>
                                        </p:cTn>
                                        <p:tgtEl>
                                          <p:spTgt spid="128"/>
                                        </p:tgtEl>
                                        <p:attrNameLst>
                                          <p:attrName>style.visibility</p:attrName>
                                        </p:attrNameLst>
                                      </p:cBhvr>
                                      <p:to>
                                        <p:strVal val="visible"/>
                                      </p:to>
                                    </p:set>
                                    <p:anim calcmode="lin" valueType="num">
                                      <p:cBhvr additive="base">
                                        <p:cTn id="75" dur="500" fill="hold"/>
                                        <p:tgtEl>
                                          <p:spTgt spid="128"/>
                                        </p:tgtEl>
                                        <p:attrNameLst>
                                          <p:attrName>ppt_x</p:attrName>
                                        </p:attrNameLst>
                                      </p:cBhvr>
                                      <p:tavLst>
                                        <p:tav tm="0">
                                          <p:val>
                                            <p:strVal val="0-#ppt_w/2"/>
                                          </p:val>
                                        </p:tav>
                                        <p:tav tm="100000">
                                          <p:val>
                                            <p:strVal val="#ppt_x"/>
                                          </p:val>
                                        </p:tav>
                                      </p:tavLst>
                                    </p:anim>
                                    <p:anim calcmode="lin" valueType="num">
                                      <p:cBhvr additive="base">
                                        <p:cTn id="76" dur="500" fill="hold"/>
                                        <p:tgtEl>
                                          <p:spTgt spid="12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ppt_x"/>
                                          </p:val>
                                        </p:tav>
                                        <p:tav tm="100000">
                                          <p:val>
                                            <p:strVal val="#ppt_x"/>
                                          </p:val>
                                        </p:tav>
                                      </p:tavLst>
                                    </p:anim>
                                    <p:anim calcmode="lin" valueType="num">
                                      <p:cBhvr additive="base">
                                        <p:cTn id="8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小孩"/>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425" y="172085"/>
            <a:ext cx="3596005" cy="3596005"/>
          </a:xfrm>
          <a:prstGeom prst="rect">
            <a:avLst/>
          </a:prstGeom>
        </p:spPr>
      </p:pic>
      <p:sp>
        <p:nvSpPr>
          <p:cNvPr id="3" name="矩形 2" descr="7b0a2020202022776f7264617274223a2022220a7d0a"/>
          <p:cNvSpPr/>
          <p:nvPr/>
        </p:nvSpPr>
        <p:spPr>
          <a:xfrm>
            <a:off x="3640455" y="408940"/>
            <a:ext cx="4270375" cy="706755"/>
          </a:xfrm>
          <a:prstGeom prst="rect">
            <a:avLst/>
          </a:prstGeom>
          <a:noFill/>
          <a:ln>
            <a:noFill/>
          </a:ln>
        </p:spPr>
        <p:txBody>
          <a:bodyPr wrap="square" rtlCol="0" anchor="t">
            <a:spAutoFit/>
          </a:bodyPr>
          <a:p>
            <a:pPr algn="ctr"/>
            <a:r>
              <a:rPr lang="zh-CN" altLang="en-US" sz="2400">
                <a:solidFill>
                  <a:schemeClr val="tx1"/>
                </a:solidFill>
                <a:effectLst>
                  <a:outerShdw blurRad="38100" dist="19050" dir="2700000" algn="tl" rotWithShape="0">
                    <a:schemeClr val="dk1">
                      <a:alpha val="40000"/>
                    </a:schemeClr>
                  </a:outerShdw>
                </a:effectLst>
                <a:highlight>
                  <a:srgbClr val="FFFF00"/>
                </a:highlight>
                <a:latin typeface="华文中宋" panose="02010600040101010101" charset="-122"/>
                <a:ea typeface="华文中宋" panose="02010600040101010101" charset="-122"/>
              </a:rPr>
              <a:t>答案是</a:t>
            </a:r>
            <a:r>
              <a:rPr lang="zh-CN" altLang="en-US" sz="4000">
                <a:ln w="22225">
                  <a:solidFill>
                    <a:schemeClr val="accent2"/>
                  </a:solidFill>
                  <a:prstDash val="solid"/>
                </a:ln>
                <a:solidFill>
                  <a:schemeClr val="accent2">
                    <a:lumMod val="40000"/>
                    <a:lumOff val="60000"/>
                  </a:schemeClr>
                </a:solidFill>
                <a:effectLst/>
                <a:highlight>
                  <a:srgbClr val="FFFF00"/>
                </a:highlight>
                <a:latin typeface="华文中宋" panose="02010600040101010101" charset="-122"/>
                <a:ea typeface="华文中宋" panose="02010600040101010101" charset="-122"/>
              </a:rPr>
              <a:t>布尔类型</a:t>
            </a:r>
            <a:r>
              <a:rPr lang="zh-CN" altLang="en-US" sz="2400">
                <a:solidFill>
                  <a:schemeClr val="tx1"/>
                </a:solidFill>
                <a:effectLst>
                  <a:outerShdw blurRad="38100" dist="19050" dir="2700000" algn="tl" rotWithShape="0">
                    <a:schemeClr val="dk1">
                      <a:alpha val="40000"/>
                    </a:schemeClr>
                  </a:outerShdw>
                </a:effectLst>
                <a:highlight>
                  <a:srgbClr val="FFFF00"/>
                </a:highlight>
                <a:latin typeface="华文中宋" panose="02010600040101010101" charset="-122"/>
                <a:ea typeface="华文中宋" panose="02010600040101010101" charset="-122"/>
              </a:rPr>
              <a:t>！</a:t>
            </a:r>
            <a:endParaRPr lang="zh-CN" altLang="en-US" sz="2400">
              <a:solidFill>
                <a:schemeClr val="tx1"/>
              </a:solidFill>
              <a:effectLst>
                <a:outerShdw blurRad="38100" dist="19050" dir="2700000" algn="tl" rotWithShape="0">
                  <a:schemeClr val="dk1">
                    <a:alpha val="40000"/>
                  </a:schemeClr>
                </a:outerShdw>
              </a:effectLst>
              <a:highlight>
                <a:srgbClr val="FFFF00"/>
              </a:highlight>
              <a:latin typeface="华文中宋" panose="02010600040101010101" charset="-122"/>
              <a:ea typeface="华文中宋" panose="02010600040101010101" charset="-122"/>
            </a:endParaRPr>
          </a:p>
        </p:txBody>
      </p:sp>
      <p:sp>
        <p:nvSpPr>
          <p:cNvPr id="4" name="文本框 3"/>
          <p:cNvSpPr txBox="1"/>
          <p:nvPr/>
        </p:nvSpPr>
        <p:spPr>
          <a:xfrm>
            <a:off x="4479925" y="1321985"/>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什么是布尔类型？</a:t>
            </a:r>
            <a:endParaRPr lang="zh-CN" altLang="en-US" sz="2400">
              <a:highlight>
                <a:srgbClr val="FFFF00"/>
              </a:highlight>
              <a:latin typeface="华文中宋" panose="02010600040101010101" charset="-122"/>
              <a:ea typeface="华文中宋" panose="02010600040101010101" charset="-122"/>
            </a:endParaRPr>
          </a:p>
        </p:txBody>
      </p:sp>
      <p:sp>
        <p:nvSpPr>
          <p:cNvPr id="5" name="文本框 4" descr="7b0a2020202022776f7264617274223a20227b5c2269645c223a32353030313430392c5c227469645c223a5c225c227d220a7d0a"/>
          <p:cNvSpPr txBox="1"/>
          <p:nvPr/>
        </p:nvSpPr>
        <p:spPr>
          <a:xfrm>
            <a:off x="3157220" y="1875155"/>
            <a:ext cx="7730490" cy="40925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rPr>
              <a:t>在编程的世界里，布尔类型就像是一个开关，只有两种可能的状态：开和关。</a:t>
            </a:r>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r>
              <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rPr>
              <a:t>想象一下你的房间的灯开关，它只有两个状态，要么是开的，要么是关的。在计算机中，我们用布尔类型来表示类似的概念。布尔类型只有两个值：True（对应开）和False（对应关）。</a:t>
            </a:r>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r>
              <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rPr>
              <a:t>比如，我们可以问计算机：“天气是晴天吗？”计算机可以回答True（是的，晴天）或False（不是晴天）。布尔类型在程序中常用于判断条件，就像在玩游戏时决定是否通过关卡一样。</a:t>
            </a:r>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r>
              <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rPr>
              <a:t>所以，布尔类型就是编程中用来表示两种可能状态的一种特殊类型，就像灯开关一样简单！</a:t>
            </a:r>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p:txBody>
      </p:sp>
      <p:pic>
        <p:nvPicPr>
          <p:cNvPr id="6" name="图片 5" descr="20220617112854_24c0e"/>
          <p:cNvPicPr>
            <a:picLocks noChangeAspect="1"/>
          </p:cNvPicPr>
          <p:nvPr/>
        </p:nvPicPr>
        <p:blipFill>
          <a:blip r:embed="rId3"/>
          <a:stretch>
            <a:fillRect/>
          </a:stretch>
        </p:blipFill>
        <p:spPr>
          <a:xfrm>
            <a:off x="369570" y="3768090"/>
            <a:ext cx="2787650" cy="27876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 calcmode="lin" valueType="num">
                                      <p:cBhvr>
                                        <p:cTn id="1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站立的小熊"/>
          <p:cNvPicPr>
            <a:picLocks noChangeAspect="1"/>
          </p:cNvPicPr>
          <p:nvPr/>
        </p:nvPicPr>
        <p:blipFill>
          <a:blip r:embed="rId1"/>
          <a:stretch>
            <a:fillRect/>
          </a:stretch>
        </p:blipFill>
        <p:spPr>
          <a:xfrm>
            <a:off x="647065" y="2376170"/>
            <a:ext cx="3241675" cy="4307205"/>
          </a:xfrm>
          <a:prstGeom prst="rect">
            <a:avLst/>
          </a:prstGeom>
        </p:spPr>
      </p:pic>
      <p:sp>
        <p:nvSpPr>
          <p:cNvPr id="3" name="文本框 2"/>
          <p:cNvSpPr txBox="1"/>
          <p:nvPr/>
        </p:nvSpPr>
        <p:spPr>
          <a:xfrm>
            <a:off x="594360" y="480695"/>
            <a:ext cx="7407275" cy="11988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cs typeface="华文中宋" panose="02010600040101010101" charset="-122"/>
              </a:rPr>
              <a:t>所以当我们使用比较运算符时，计算机会给我们返回一个布尔类型的数据，可能是</a:t>
            </a:r>
            <a:r>
              <a:rPr lang="en-US" altLang="zh-CN" sz="2400">
                <a:highlight>
                  <a:srgbClr val="FFFF00"/>
                </a:highlight>
                <a:latin typeface="华文中宋" panose="02010600040101010101" charset="-122"/>
                <a:ea typeface="华文中宋" panose="02010600040101010101" charset="-122"/>
                <a:cs typeface="华文中宋" panose="02010600040101010101" charset="-122"/>
              </a:rPr>
              <a:t>True</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，可能是</a:t>
            </a:r>
            <a:r>
              <a:rPr lang="en-US" altLang="zh-CN" sz="2400">
                <a:highlight>
                  <a:srgbClr val="FFFF00"/>
                </a:highlight>
                <a:latin typeface="华文中宋" panose="02010600040101010101" charset="-122"/>
                <a:ea typeface="华文中宋" panose="02010600040101010101" charset="-122"/>
                <a:cs typeface="华文中宋" panose="02010600040101010101" charset="-122"/>
              </a:rPr>
              <a:t>False</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，到底结果是什么，我们还要根据题目判断哦</a:t>
            </a:r>
            <a:endParaRPr lang="zh-CN" altLang="en-US" sz="2400">
              <a:highlight>
                <a:srgbClr val="FFFF00"/>
              </a:highlight>
              <a:latin typeface="华文中宋" panose="02010600040101010101" charset="-122"/>
              <a:ea typeface="华文中宋" panose="02010600040101010101" charset="-122"/>
              <a:cs typeface="华文中宋" panose="02010600040101010101" charset="-122"/>
            </a:endParaRPr>
          </a:p>
        </p:txBody>
      </p:sp>
      <p:grpSp>
        <p:nvGrpSpPr>
          <p:cNvPr id="4" name="舞蹈班" descr="7b0a202020202274657874626f78223a2022220a7d0a"/>
          <p:cNvGrpSpPr/>
          <p:nvPr/>
        </p:nvGrpSpPr>
        <p:grpSpPr>
          <a:xfrm>
            <a:off x="7620000" y="127635"/>
            <a:ext cx="4319905" cy="2200910"/>
            <a:chOff x="12000" y="201"/>
            <a:chExt cx="6803" cy="3466"/>
          </a:xfrm>
        </p:grpSpPr>
        <p:pic>
          <p:nvPicPr>
            <p:cNvPr id="13" name="图片 12" descr="横-11"/>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12000" y="201"/>
              <a:ext cx="6803" cy="3466"/>
            </a:xfrm>
            <a:prstGeom prst="rect">
              <a:avLst/>
            </a:prstGeom>
          </p:spPr>
        </p:pic>
        <p:sp>
          <p:nvSpPr>
            <p:cNvPr id="28" name="文本框 27"/>
            <p:cNvSpPr txBox="1"/>
            <p:nvPr>
              <p:custDataLst>
                <p:tags r:id="rId5"/>
              </p:custDataLst>
            </p:nvPr>
          </p:nvSpPr>
          <p:spPr>
            <a:xfrm>
              <a:off x="13759" y="1532"/>
              <a:ext cx="3504" cy="1113"/>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4000" b="1">
                  <a:solidFill>
                    <a:srgbClr val="E87F4B"/>
                  </a:solidFill>
                  <a:latin typeface="黑体" panose="02010609060101010101" charset="-122"/>
                  <a:ea typeface="黑体" panose="02010609060101010101" charset="-122"/>
                  <a:cs typeface="汉仪刚艺体-85W" panose="00020600040101010101" charset="-122"/>
                </a:rPr>
                <a:t>举个例子</a:t>
              </a:r>
              <a:endParaRPr lang="zh-CN" altLang="zh-CN" sz="4000" b="1">
                <a:solidFill>
                  <a:srgbClr val="E87F4B"/>
                </a:solidFill>
                <a:latin typeface="黑体" panose="02010609060101010101" charset="-122"/>
                <a:ea typeface="黑体" panose="02010609060101010101" charset="-122"/>
                <a:cs typeface="汉仪刚艺体-85W" panose="00020600040101010101" charset="-122"/>
              </a:endParaRPr>
            </a:p>
          </p:txBody>
        </p:sp>
      </p:grpSp>
      <p:sp>
        <p:nvSpPr>
          <p:cNvPr id="8" name="文本框 7"/>
          <p:cNvSpPr txBox="1"/>
          <p:nvPr/>
        </p:nvSpPr>
        <p:spPr>
          <a:xfrm>
            <a:off x="4064000" y="2327910"/>
            <a:ext cx="1217295" cy="118999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3200">
                <a:latin typeface="幼圆" panose="02010509060101010101" charset="-122"/>
                <a:ea typeface="幼圆" panose="02010509060101010101" charset="-122"/>
              </a:rPr>
              <a:t>a=3        </a:t>
            </a:r>
            <a:endParaRPr lang="en-US" altLang="zh-CN" sz="3200">
              <a:latin typeface="幼圆" panose="02010509060101010101" charset="-122"/>
              <a:ea typeface="幼圆" panose="02010509060101010101" charset="-122"/>
            </a:endParaRPr>
          </a:p>
          <a:p>
            <a:pPr algn="l"/>
            <a:r>
              <a:rPr lang="en-US" altLang="zh-CN" sz="3200">
                <a:latin typeface="幼圆" panose="02010509060101010101" charset="-122"/>
                <a:ea typeface="幼圆" panose="02010509060101010101" charset="-122"/>
              </a:rPr>
              <a:t>b=4</a:t>
            </a:r>
            <a:endParaRPr lang="en-US" altLang="zh-CN" sz="3200">
              <a:latin typeface="幼圆" panose="02010509060101010101" charset="-122"/>
              <a:ea typeface="幼圆" panose="02010509060101010101" charset="-122"/>
            </a:endParaRPr>
          </a:p>
          <a:p>
            <a:pPr algn="l"/>
            <a:r>
              <a:rPr lang="en-US" altLang="zh-CN" sz="3200">
                <a:latin typeface="幼圆" panose="02010509060101010101" charset="-122"/>
                <a:ea typeface="幼圆" panose="02010509060101010101" charset="-122"/>
              </a:rPr>
              <a:t>a&lt;b</a:t>
            </a:r>
            <a:endParaRPr lang="en-US" altLang="zh-CN" sz="3200">
              <a:latin typeface="幼圆" panose="02010509060101010101" charset="-122"/>
              <a:ea typeface="幼圆" panose="02010509060101010101" charset="-122"/>
            </a:endParaRPr>
          </a:p>
          <a:p>
            <a:pPr algn="l"/>
            <a:r>
              <a:rPr lang="en-US" altLang="zh-CN" sz="3200">
                <a:latin typeface="幼圆" panose="02010509060101010101" charset="-122"/>
                <a:ea typeface="幼圆" panose="02010509060101010101" charset="-122"/>
              </a:rPr>
              <a:t>a&gt;b</a:t>
            </a:r>
            <a:endParaRPr lang="en-US" altLang="zh-CN" sz="3200">
              <a:latin typeface="幼圆" panose="02010509060101010101" charset="-122"/>
              <a:ea typeface="幼圆" panose="02010509060101010101" charset="-122"/>
            </a:endParaRPr>
          </a:p>
          <a:p>
            <a:pPr algn="l"/>
            <a:r>
              <a:rPr lang="en-US" altLang="zh-CN" sz="3200">
                <a:latin typeface="幼圆" panose="02010509060101010101" charset="-122"/>
                <a:ea typeface="幼圆" panose="02010509060101010101" charset="-122"/>
              </a:rPr>
              <a:t>a=b</a:t>
            </a:r>
            <a:endParaRPr lang="en-US" altLang="zh-CN" sz="3200">
              <a:latin typeface="幼圆" panose="02010509060101010101" charset="-122"/>
              <a:ea typeface="幼圆" panose="02010509060101010101" charset="-122"/>
            </a:endParaRPr>
          </a:p>
          <a:p>
            <a:pPr algn="l"/>
            <a:r>
              <a:rPr lang="en-US" altLang="zh-CN" sz="3200">
                <a:latin typeface="幼圆" panose="02010509060101010101" charset="-122"/>
                <a:ea typeface="幼圆" panose="02010509060101010101" charset="-122"/>
              </a:rPr>
              <a:t>a!=b</a:t>
            </a:r>
            <a:endParaRPr lang="en-US" altLang="zh-CN" sz="3200">
              <a:latin typeface="幼圆" panose="02010509060101010101" charset="-122"/>
              <a:ea typeface="幼圆" panose="02010509060101010101" charset="-122"/>
            </a:endParaRPr>
          </a:p>
        </p:txBody>
      </p:sp>
      <p:sp>
        <p:nvSpPr>
          <p:cNvPr id="9" name="文本框 8"/>
          <p:cNvSpPr txBox="1"/>
          <p:nvPr/>
        </p:nvSpPr>
        <p:spPr>
          <a:xfrm>
            <a:off x="5711825" y="2481495"/>
            <a:ext cx="4064000" cy="304609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latin typeface="华文中宋" panose="02010600040101010101" charset="-122"/>
                <a:ea typeface="华文中宋" panose="02010600040101010101" charset="-122"/>
                <a:cs typeface="华文中宋" panose="02010600040101010101" charset="-122"/>
              </a:rPr>
              <a:t>此时</a:t>
            </a:r>
            <a:r>
              <a:rPr lang="en-US" altLang="zh-CN" sz="2400">
                <a:latin typeface="华文中宋" panose="02010600040101010101" charset="-122"/>
                <a:ea typeface="华文中宋" panose="02010600040101010101" charset="-122"/>
                <a:cs typeface="华文中宋" panose="02010600040101010101" charset="-122"/>
              </a:rPr>
              <a:t>a&lt;b</a:t>
            </a:r>
            <a:r>
              <a:rPr lang="zh-CN" altLang="en-US" sz="2400">
                <a:latin typeface="华文中宋" panose="02010600040101010101" charset="-122"/>
                <a:ea typeface="华文中宋" panose="02010600040101010101" charset="-122"/>
                <a:cs typeface="华文中宋" panose="02010600040101010101" charset="-122"/>
              </a:rPr>
              <a:t>的返回值是布尔类型中的</a:t>
            </a:r>
            <a:r>
              <a:rPr lang="en-US" altLang="zh-CN" sz="2400">
                <a:latin typeface="华文中宋" panose="02010600040101010101" charset="-122"/>
                <a:ea typeface="华文中宋" panose="02010600040101010101" charset="-122"/>
                <a:cs typeface="华文中宋" panose="02010600040101010101" charset="-122"/>
              </a:rPr>
              <a:t>True</a:t>
            </a:r>
            <a:endParaRPr lang="en-US" altLang="zh-CN" sz="2400">
              <a:latin typeface="华文中宋" panose="02010600040101010101" charset="-122"/>
              <a:ea typeface="华文中宋" panose="02010600040101010101" charset="-122"/>
              <a:cs typeface="华文中宋" panose="02010600040101010101" charset="-122"/>
            </a:endParaRPr>
          </a:p>
          <a:p>
            <a:pPr algn="l"/>
            <a:r>
              <a:rPr lang="en-US" altLang="zh-CN" sz="2400">
                <a:latin typeface="华文中宋" panose="02010600040101010101" charset="-122"/>
                <a:ea typeface="华文中宋" panose="02010600040101010101" charset="-122"/>
                <a:cs typeface="华文中宋" panose="02010600040101010101" charset="-122"/>
              </a:rPr>
              <a:t>    a&gt;b</a:t>
            </a:r>
            <a:r>
              <a:rPr lang="zh-CN" altLang="en-US" sz="2400">
                <a:latin typeface="华文中宋" panose="02010600040101010101" charset="-122"/>
                <a:ea typeface="华文中宋" panose="02010600040101010101" charset="-122"/>
                <a:cs typeface="华文中宋" panose="02010600040101010101" charset="-122"/>
              </a:rPr>
              <a:t>的返回值是布尔类型中的</a:t>
            </a:r>
            <a:r>
              <a:rPr lang="en-US" altLang="zh-CN" sz="2400">
                <a:latin typeface="华文中宋" panose="02010600040101010101" charset="-122"/>
                <a:ea typeface="华文中宋" panose="02010600040101010101" charset="-122"/>
                <a:cs typeface="华文中宋" panose="02010600040101010101" charset="-122"/>
              </a:rPr>
              <a:t>False</a:t>
            </a:r>
            <a:endParaRPr lang="en-US" altLang="zh-CN" sz="2400">
              <a:latin typeface="华文中宋" panose="02010600040101010101" charset="-122"/>
              <a:ea typeface="华文中宋" panose="02010600040101010101" charset="-122"/>
              <a:cs typeface="华文中宋" panose="02010600040101010101" charset="-122"/>
            </a:endParaRPr>
          </a:p>
          <a:p>
            <a:pPr algn="l"/>
            <a:r>
              <a:rPr lang="en-US" altLang="zh-CN" sz="2400">
                <a:latin typeface="华文中宋" panose="02010600040101010101" charset="-122"/>
                <a:ea typeface="华文中宋" panose="02010600040101010101" charset="-122"/>
                <a:cs typeface="华文中宋" panose="02010600040101010101" charset="-122"/>
              </a:rPr>
              <a:t>    a=b</a:t>
            </a:r>
            <a:r>
              <a:rPr lang="zh-CN" altLang="en-US" sz="2400">
                <a:latin typeface="华文中宋" panose="02010600040101010101" charset="-122"/>
                <a:ea typeface="华文中宋" panose="02010600040101010101" charset="-122"/>
                <a:cs typeface="华文中宋" panose="02010600040101010101" charset="-122"/>
              </a:rPr>
              <a:t>的返回值是布尔类型</a:t>
            </a:r>
            <a:r>
              <a:rPr lang="zh-CN" altLang="en-US" sz="2400">
                <a:latin typeface="华文中宋" panose="02010600040101010101" charset="-122"/>
                <a:ea typeface="华文中宋" panose="02010600040101010101" charset="-122"/>
                <a:cs typeface="华文中宋" panose="02010600040101010101" charset="-122"/>
              </a:rPr>
              <a:t>中的</a:t>
            </a:r>
            <a:r>
              <a:rPr lang="en-US" altLang="zh-CN" sz="2400">
                <a:latin typeface="华文中宋" panose="02010600040101010101" charset="-122"/>
                <a:ea typeface="华文中宋" panose="02010600040101010101" charset="-122"/>
                <a:cs typeface="华文中宋" panose="02010600040101010101" charset="-122"/>
              </a:rPr>
              <a:t>F</a:t>
            </a:r>
            <a:r>
              <a:rPr lang="en-US" altLang="zh-CN" sz="2400">
                <a:latin typeface="华文中宋" panose="02010600040101010101" charset="-122"/>
                <a:ea typeface="华文中宋" panose="02010600040101010101" charset="-122"/>
                <a:cs typeface="华文中宋" panose="02010600040101010101" charset="-122"/>
              </a:rPr>
              <a:t>alse</a:t>
            </a:r>
            <a:endParaRPr lang="en-US" altLang="zh-CN" sz="2400">
              <a:latin typeface="华文中宋" panose="02010600040101010101" charset="-122"/>
              <a:ea typeface="华文中宋" panose="02010600040101010101" charset="-122"/>
              <a:cs typeface="华文中宋" panose="02010600040101010101" charset="-122"/>
            </a:endParaRPr>
          </a:p>
          <a:p>
            <a:pPr algn="l"/>
            <a:r>
              <a:rPr lang="en-US" altLang="zh-CN" sz="2400">
                <a:latin typeface="华文中宋" panose="02010600040101010101" charset="-122"/>
                <a:ea typeface="华文中宋" panose="02010600040101010101" charset="-122"/>
                <a:cs typeface="华文中宋" panose="02010600040101010101" charset="-122"/>
              </a:rPr>
              <a:t>    a!=b</a:t>
            </a:r>
            <a:r>
              <a:rPr lang="zh-CN" altLang="en-US" sz="2400">
                <a:latin typeface="华文中宋" panose="02010600040101010101" charset="-122"/>
                <a:ea typeface="华文中宋" panose="02010600040101010101" charset="-122"/>
                <a:cs typeface="华文中宋" panose="02010600040101010101" charset="-122"/>
              </a:rPr>
              <a:t>的返回值是布尔类型中的</a:t>
            </a:r>
            <a:r>
              <a:rPr lang="en-US" altLang="zh-CN" sz="2400">
                <a:latin typeface="华文中宋" panose="02010600040101010101" charset="-122"/>
                <a:ea typeface="华文中宋" panose="02010600040101010101" charset="-122"/>
                <a:cs typeface="华文中宋" panose="02010600040101010101" charset="-122"/>
              </a:rPr>
              <a:t>T</a:t>
            </a:r>
            <a:r>
              <a:rPr lang="en-US" altLang="zh-CN" sz="2400">
                <a:latin typeface="华文中宋" panose="02010600040101010101" charset="-122"/>
                <a:ea typeface="华文中宋" panose="02010600040101010101" charset="-122"/>
                <a:cs typeface="华文中宋" panose="02010600040101010101" charset="-122"/>
              </a:rPr>
              <a:t>rue</a:t>
            </a:r>
            <a:endParaRPr lang="en-US" altLang="zh-CN" sz="2400">
              <a:latin typeface="华文中宋" panose="02010600040101010101" charset="-122"/>
              <a:ea typeface="华文中宋" panose="02010600040101010101" charset="-122"/>
              <a:cs typeface="华文中宋" panose="02010600040101010101" charset="-122"/>
            </a:endParaRPr>
          </a:p>
        </p:txBody>
      </p:sp>
      <p:sp>
        <p:nvSpPr>
          <p:cNvPr id="10" name="文本框 9"/>
          <p:cNvSpPr txBox="1"/>
          <p:nvPr/>
        </p:nvSpPr>
        <p:spPr>
          <a:xfrm>
            <a:off x="4300855" y="5680710"/>
            <a:ext cx="4705350" cy="8845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3600" b="1">
                <a:ln w="22225">
                  <a:solidFill>
                    <a:schemeClr val="accent2"/>
                  </a:solidFill>
                  <a:prstDash val="solid"/>
                </a:ln>
                <a:solidFill>
                  <a:schemeClr val="accent2">
                    <a:lumMod val="40000"/>
                    <a:lumOff val="60000"/>
                  </a:schemeClr>
                </a:solidFill>
                <a:effectLst/>
                <a:latin typeface="华文中宋" panose="02010600040101010101" charset="-122"/>
                <a:ea typeface="华文中宋" panose="02010600040101010101" charset="-122"/>
              </a:rPr>
              <a:t>小朋友，你理解了吗？</a:t>
            </a:r>
            <a:endParaRPr lang="zh-CN" altLang="en-US" sz="3600" b="1">
              <a:ln w="22225">
                <a:solidFill>
                  <a:schemeClr val="accent2"/>
                </a:solidFill>
                <a:prstDash val="solid"/>
              </a:ln>
              <a:solidFill>
                <a:schemeClr val="accent2">
                  <a:lumMod val="40000"/>
                  <a:lumOff val="60000"/>
                </a:schemeClr>
              </a:solidFill>
              <a:effectLst/>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0"/>
                                        </p:tgtEl>
                                        <p:attrNameLst>
                                          <p:attrName>ppt_y</p:attrName>
                                        </p:attrNameLst>
                                      </p:cBhvr>
                                      <p:tavLst>
                                        <p:tav tm="0">
                                          <p:val>
                                            <p:strVal val="#ppt_y"/>
                                          </p:val>
                                        </p:tav>
                                        <p:tav tm="100000">
                                          <p:val>
                                            <p:strVal val="#ppt_y"/>
                                          </p:val>
                                        </p:tav>
                                      </p:tavLst>
                                    </p:anim>
                                    <p:anim calcmode="lin" valueType="num">
                                      <p:cBhvr>
                                        <p:cTn id="2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P spid="9" grpId="0"/>
      <p:bldP spid="9" grpId="1"/>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3309"/>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7749" y="90876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4733290" y="1783715"/>
            <a:ext cx="785495" cy="706755"/>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03</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5130905" y="2276675"/>
            <a:ext cx="2224286" cy="1568450"/>
          </a:xfrm>
          <a:prstGeom prst="rect">
            <a:avLst/>
          </a:prstGeom>
          <a:noFill/>
        </p:spPr>
        <p:txBody>
          <a:bodyPr wrap="square" rtlCol="0">
            <a:spAutoFit/>
          </a:bodyPr>
          <a:lstStyle/>
          <a:p>
            <a:pPr algn="ct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制作</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325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20220108235839_0850d"/>
          <p:cNvPicPr>
            <a:picLocks noChangeAspect="1"/>
          </p:cNvPicPr>
          <p:nvPr/>
        </p:nvPicPr>
        <p:blipFill>
          <a:blip r:embed="rId1"/>
          <a:stretch>
            <a:fillRect/>
          </a:stretch>
        </p:blipFill>
        <p:spPr>
          <a:xfrm>
            <a:off x="7785100" y="3188970"/>
            <a:ext cx="3252470" cy="3239135"/>
          </a:xfrm>
          <a:prstGeom prst="rect">
            <a:avLst/>
          </a:prstGeom>
        </p:spPr>
      </p:pic>
      <p:grpSp>
        <p:nvGrpSpPr>
          <p:cNvPr id="915" name="组合 914" descr="7b0a202020202274657874626f78223a2022220a7d0a"/>
          <p:cNvGrpSpPr/>
          <p:nvPr/>
        </p:nvGrpSpPr>
        <p:grpSpPr>
          <a:xfrm>
            <a:off x="4146550" y="215900"/>
            <a:ext cx="5535295" cy="3009900"/>
            <a:chOff x="3173754" y="1914614"/>
            <a:chExt cx="5844493" cy="3780389"/>
          </a:xfrm>
        </p:grpSpPr>
        <p:grpSp>
          <p:nvGrpSpPr>
            <p:cNvPr id="911" name="组合 910"/>
            <p:cNvGrpSpPr/>
            <p:nvPr/>
          </p:nvGrpSpPr>
          <p:grpSpPr>
            <a:xfrm>
              <a:off x="3173754" y="1914614"/>
              <a:ext cx="5844493" cy="3780389"/>
              <a:chOff x="3231774" y="1914614"/>
              <a:chExt cx="5844493" cy="3780389"/>
            </a:xfrm>
          </p:grpSpPr>
          <p:sp>
            <p:nvSpPr>
              <p:cNvPr id="825" name="矩形 824"/>
              <p:cNvSpPr/>
              <p:nvPr>
                <p:custDataLst>
                  <p:tags r:id="rId2"/>
                </p:custDataLst>
              </p:nvPr>
            </p:nvSpPr>
            <p:spPr>
              <a:xfrm>
                <a:off x="4032975" y="2378504"/>
                <a:ext cx="4931236" cy="3166584"/>
              </a:xfrm>
              <a:prstGeom prst="rect">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4" name="矩形 823"/>
              <p:cNvSpPr/>
              <p:nvPr>
                <p:custDataLst>
                  <p:tags r:id="rId3"/>
                </p:custDataLst>
              </p:nvPr>
            </p:nvSpPr>
            <p:spPr>
              <a:xfrm>
                <a:off x="3761438" y="2193526"/>
                <a:ext cx="5029123" cy="3304699"/>
              </a:xfrm>
              <a:prstGeom prst="rect">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95" name="Group 333"/>
              <p:cNvGrpSpPr>
                <a:grpSpLocks noChangeAspect="1"/>
              </p:cNvGrpSpPr>
              <p:nvPr/>
            </p:nvGrpSpPr>
            <p:grpSpPr bwMode="auto">
              <a:xfrm>
                <a:off x="3231774" y="3448068"/>
                <a:ext cx="2237004" cy="2246935"/>
                <a:chOff x="1698" y="-119"/>
                <a:chExt cx="4280" cy="4299"/>
              </a:xfrm>
            </p:grpSpPr>
            <p:grpSp>
              <p:nvGrpSpPr>
                <p:cNvPr id="497" name="Group 534"/>
                <p:cNvGrpSpPr/>
                <p:nvPr/>
              </p:nvGrpSpPr>
              <p:grpSpPr bwMode="auto">
                <a:xfrm>
                  <a:off x="2189" y="-119"/>
                  <a:ext cx="3459" cy="4012"/>
                  <a:chOff x="2189" y="-119"/>
                  <a:chExt cx="3459" cy="4012"/>
                </a:xfrm>
              </p:grpSpPr>
              <p:sp>
                <p:nvSpPr>
                  <p:cNvPr id="623" name="Freeform 334"/>
                  <p:cNvSpPr/>
                  <p:nvPr>
                    <p:custDataLst>
                      <p:tags r:id="rId4"/>
                    </p:custDataLst>
                  </p:nvPr>
                </p:nvSpPr>
                <p:spPr bwMode="auto">
                  <a:xfrm>
                    <a:off x="4475" y="978"/>
                    <a:ext cx="396" cy="1528"/>
                  </a:xfrm>
                  <a:custGeom>
                    <a:avLst/>
                    <a:gdLst>
                      <a:gd name="T0" fmla="*/ 47 w 167"/>
                      <a:gd name="T1" fmla="*/ 324 h 643"/>
                      <a:gd name="T2" fmla="*/ 140 w 167"/>
                      <a:gd name="T3" fmla="*/ 1 h 643"/>
                      <a:gd name="T4" fmla="*/ 139 w 167"/>
                      <a:gd name="T5" fmla="*/ 1 h 643"/>
                      <a:gd name="T6" fmla="*/ 23 w 167"/>
                      <a:gd name="T7" fmla="*/ 357 h 643"/>
                      <a:gd name="T8" fmla="*/ 19 w 167"/>
                      <a:gd name="T9" fmla="*/ 513 h 643"/>
                      <a:gd name="T10" fmla="*/ 108 w 167"/>
                      <a:gd name="T11" fmla="*/ 643 h 643"/>
                      <a:gd name="T12" fmla="*/ 109 w 167"/>
                      <a:gd name="T13" fmla="*/ 643 h 643"/>
                      <a:gd name="T14" fmla="*/ 26 w 167"/>
                      <a:gd name="T15" fmla="*/ 504 h 643"/>
                      <a:gd name="T16" fmla="*/ 47 w 167"/>
                      <a:gd name="T17" fmla="*/ 324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643">
                        <a:moveTo>
                          <a:pt x="47" y="324"/>
                        </a:moveTo>
                        <a:cubicBezTo>
                          <a:pt x="89" y="221"/>
                          <a:pt x="167" y="119"/>
                          <a:pt x="140" y="1"/>
                        </a:cubicBezTo>
                        <a:cubicBezTo>
                          <a:pt x="140" y="0"/>
                          <a:pt x="139" y="0"/>
                          <a:pt x="139" y="1"/>
                        </a:cubicBezTo>
                        <a:cubicBezTo>
                          <a:pt x="162" y="134"/>
                          <a:pt x="61" y="238"/>
                          <a:pt x="23" y="357"/>
                        </a:cubicBezTo>
                        <a:cubicBezTo>
                          <a:pt x="7" y="407"/>
                          <a:pt x="0" y="463"/>
                          <a:pt x="19" y="513"/>
                        </a:cubicBezTo>
                        <a:cubicBezTo>
                          <a:pt x="38" y="563"/>
                          <a:pt x="78" y="601"/>
                          <a:pt x="108" y="643"/>
                        </a:cubicBezTo>
                        <a:cubicBezTo>
                          <a:pt x="109" y="643"/>
                          <a:pt x="109" y="643"/>
                          <a:pt x="109" y="643"/>
                        </a:cubicBezTo>
                        <a:cubicBezTo>
                          <a:pt x="81" y="597"/>
                          <a:pt x="41" y="557"/>
                          <a:pt x="26" y="504"/>
                        </a:cubicBezTo>
                        <a:cubicBezTo>
                          <a:pt x="9" y="444"/>
                          <a:pt x="23" y="381"/>
                          <a:pt x="47" y="324"/>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4" name="Freeform 335"/>
                  <p:cNvSpPr/>
                  <p:nvPr>
                    <p:custDataLst>
                      <p:tags r:id="rId5"/>
                    </p:custDataLst>
                  </p:nvPr>
                </p:nvSpPr>
                <p:spPr bwMode="auto">
                  <a:xfrm>
                    <a:off x="4522" y="598"/>
                    <a:ext cx="722" cy="1316"/>
                  </a:xfrm>
                  <a:custGeom>
                    <a:avLst/>
                    <a:gdLst>
                      <a:gd name="T0" fmla="*/ 294 w 304"/>
                      <a:gd name="T1" fmla="*/ 30 h 554"/>
                      <a:gd name="T2" fmla="*/ 293 w 304"/>
                      <a:gd name="T3" fmla="*/ 30 h 554"/>
                      <a:gd name="T4" fmla="*/ 258 w 304"/>
                      <a:gd name="T5" fmla="*/ 212 h 554"/>
                      <a:gd name="T6" fmla="*/ 191 w 304"/>
                      <a:gd name="T7" fmla="*/ 288 h 554"/>
                      <a:gd name="T8" fmla="*/ 194 w 304"/>
                      <a:gd name="T9" fmla="*/ 282 h 554"/>
                      <a:gd name="T10" fmla="*/ 192 w 304"/>
                      <a:gd name="T11" fmla="*/ 1 h 554"/>
                      <a:gd name="T12" fmla="*/ 191 w 304"/>
                      <a:gd name="T13" fmla="*/ 2 h 554"/>
                      <a:gd name="T14" fmla="*/ 166 w 304"/>
                      <a:gd name="T15" fmla="*/ 310 h 554"/>
                      <a:gd name="T16" fmla="*/ 0 w 304"/>
                      <a:gd name="T17" fmla="*/ 553 h 554"/>
                      <a:gd name="T18" fmla="*/ 3 w 304"/>
                      <a:gd name="T19" fmla="*/ 553 h 554"/>
                      <a:gd name="T20" fmla="*/ 176 w 304"/>
                      <a:gd name="T21" fmla="*/ 311 h 554"/>
                      <a:gd name="T22" fmla="*/ 272 w 304"/>
                      <a:gd name="T23" fmla="*/ 204 h 554"/>
                      <a:gd name="T24" fmla="*/ 294 w 304"/>
                      <a:gd name="T25" fmla="*/ 3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554">
                        <a:moveTo>
                          <a:pt x="294" y="30"/>
                        </a:moveTo>
                        <a:cubicBezTo>
                          <a:pt x="294" y="29"/>
                          <a:pt x="293" y="29"/>
                          <a:pt x="293" y="30"/>
                        </a:cubicBezTo>
                        <a:cubicBezTo>
                          <a:pt x="299" y="92"/>
                          <a:pt x="291" y="159"/>
                          <a:pt x="258" y="212"/>
                        </a:cubicBezTo>
                        <a:cubicBezTo>
                          <a:pt x="240" y="241"/>
                          <a:pt x="215" y="264"/>
                          <a:pt x="191" y="288"/>
                        </a:cubicBezTo>
                        <a:cubicBezTo>
                          <a:pt x="192" y="286"/>
                          <a:pt x="193" y="284"/>
                          <a:pt x="194" y="282"/>
                        </a:cubicBezTo>
                        <a:cubicBezTo>
                          <a:pt x="242" y="194"/>
                          <a:pt x="249" y="86"/>
                          <a:pt x="192" y="1"/>
                        </a:cubicBezTo>
                        <a:cubicBezTo>
                          <a:pt x="191" y="0"/>
                          <a:pt x="190" y="1"/>
                          <a:pt x="191" y="2"/>
                        </a:cubicBezTo>
                        <a:cubicBezTo>
                          <a:pt x="251" y="100"/>
                          <a:pt x="229" y="220"/>
                          <a:pt x="166" y="310"/>
                        </a:cubicBezTo>
                        <a:cubicBezTo>
                          <a:pt x="112" y="388"/>
                          <a:pt x="10" y="450"/>
                          <a:pt x="0" y="553"/>
                        </a:cubicBezTo>
                        <a:cubicBezTo>
                          <a:pt x="0" y="554"/>
                          <a:pt x="2" y="554"/>
                          <a:pt x="3" y="553"/>
                        </a:cubicBezTo>
                        <a:cubicBezTo>
                          <a:pt x="28" y="451"/>
                          <a:pt x="119" y="393"/>
                          <a:pt x="176" y="311"/>
                        </a:cubicBezTo>
                        <a:cubicBezTo>
                          <a:pt x="211" y="277"/>
                          <a:pt x="249" y="247"/>
                          <a:pt x="272" y="204"/>
                        </a:cubicBezTo>
                        <a:cubicBezTo>
                          <a:pt x="300" y="150"/>
                          <a:pt x="304" y="89"/>
                          <a:pt x="294" y="30"/>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5" name="Freeform 336"/>
                  <p:cNvSpPr/>
                  <p:nvPr>
                    <p:custDataLst>
                      <p:tags r:id="rId6"/>
                    </p:custDataLst>
                  </p:nvPr>
                </p:nvSpPr>
                <p:spPr bwMode="auto">
                  <a:xfrm>
                    <a:off x="4530" y="579"/>
                    <a:ext cx="356" cy="426"/>
                  </a:xfrm>
                  <a:custGeom>
                    <a:avLst/>
                    <a:gdLst>
                      <a:gd name="T0" fmla="*/ 111 w 150"/>
                      <a:gd name="T1" fmla="*/ 179 h 179"/>
                      <a:gd name="T2" fmla="*/ 19 w 150"/>
                      <a:gd name="T3" fmla="*/ 38 h 179"/>
                      <a:gd name="T4" fmla="*/ 90 w 150"/>
                      <a:gd name="T5" fmla="*/ 95 h 179"/>
                      <a:gd name="T6" fmla="*/ 118 w 150"/>
                      <a:gd name="T7" fmla="*/ 6 h 179"/>
                      <a:gd name="T8" fmla="*/ 111 w 150"/>
                      <a:gd name="T9" fmla="*/ 179 h 179"/>
                    </a:gdLst>
                    <a:ahLst/>
                    <a:cxnLst>
                      <a:cxn ang="0">
                        <a:pos x="T0" y="T1"/>
                      </a:cxn>
                      <a:cxn ang="0">
                        <a:pos x="T2" y="T3"/>
                      </a:cxn>
                      <a:cxn ang="0">
                        <a:pos x="T4" y="T5"/>
                      </a:cxn>
                      <a:cxn ang="0">
                        <a:pos x="T6" y="T7"/>
                      </a:cxn>
                      <a:cxn ang="0">
                        <a:pos x="T8" y="T9"/>
                      </a:cxn>
                    </a:cxnLst>
                    <a:rect l="0" t="0" r="r" b="b"/>
                    <a:pathLst>
                      <a:path w="150" h="179">
                        <a:moveTo>
                          <a:pt x="111" y="179"/>
                        </a:moveTo>
                        <a:cubicBezTo>
                          <a:pt x="91" y="156"/>
                          <a:pt x="0" y="59"/>
                          <a:pt x="19" y="38"/>
                        </a:cubicBezTo>
                        <a:cubicBezTo>
                          <a:pt x="39" y="17"/>
                          <a:pt x="90" y="95"/>
                          <a:pt x="90" y="95"/>
                        </a:cubicBezTo>
                        <a:cubicBezTo>
                          <a:pt x="90" y="95"/>
                          <a:pt x="87" y="0"/>
                          <a:pt x="118" y="6"/>
                        </a:cubicBezTo>
                        <a:cubicBezTo>
                          <a:pt x="150" y="11"/>
                          <a:pt x="111" y="179"/>
                          <a:pt x="111" y="179"/>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6" name="Freeform 337"/>
                  <p:cNvSpPr/>
                  <p:nvPr>
                    <p:custDataLst>
                      <p:tags r:id="rId7"/>
                    </p:custDataLst>
                  </p:nvPr>
                </p:nvSpPr>
                <p:spPr bwMode="auto">
                  <a:xfrm>
                    <a:off x="4525" y="570"/>
                    <a:ext cx="422" cy="565"/>
                  </a:xfrm>
                  <a:custGeom>
                    <a:avLst/>
                    <a:gdLst>
                      <a:gd name="T0" fmla="*/ 140 w 178"/>
                      <a:gd name="T1" fmla="*/ 164 h 238"/>
                      <a:gd name="T2" fmla="*/ 125 w 178"/>
                      <a:gd name="T3" fmla="*/ 228 h 238"/>
                      <a:gd name="T4" fmla="*/ 123 w 178"/>
                      <a:gd name="T5" fmla="*/ 238 h 238"/>
                      <a:gd name="T6" fmla="*/ 118 w 178"/>
                      <a:gd name="T7" fmla="*/ 225 h 238"/>
                      <a:gd name="T8" fmla="*/ 10 w 178"/>
                      <a:gd name="T9" fmla="*/ 86 h 238"/>
                      <a:gd name="T10" fmla="*/ 74 w 178"/>
                      <a:gd name="T11" fmla="*/ 111 h 238"/>
                      <a:gd name="T12" fmla="*/ 72 w 178"/>
                      <a:gd name="T13" fmla="*/ 7 h 238"/>
                      <a:gd name="T14" fmla="*/ 115 w 178"/>
                      <a:gd name="T15" fmla="*/ 105 h 238"/>
                      <a:gd name="T16" fmla="*/ 156 w 178"/>
                      <a:gd name="T17" fmla="*/ 35 h 238"/>
                      <a:gd name="T18" fmla="*/ 140 w 178"/>
                      <a:gd name="T19"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238">
                        <a:moveTo>
                          <a:pt x="140" y="164"/>
                        </a:moveTo>
                        <a:cubicBezTo>
                          <a:pt x="132" y="194"/>
                          <a:pt x="127" y="216"/>
                          <a:pt x="125" y="228"/>
                        </a:cubicBezTo>
                        <a:cubicBezTo>
                          <a:pt x="124" y="234"/>
                          <a:pt x="123" y="238"/>
                          <a:pt x="123" y="238"/>
                        </a:cubicBezTo>
                        <a:cubicBezTo>
                          <a:pt x="122" y="234"/>
                          <a:pt x="120" y="229"/>
                          <a:pt x="118" y="225"/>
                        </a:cubicBezTo>
                        <a:cubicBezTo>
                          <a:pt x="92" y="178"/>
                          <a:pt x="0" y="113"/>
                          <a:pt x="10" y="86"/>
                        </a:cubicBezTo>
                        <a:cubicBezTo>
                          <a:pt x="20" y="62"/>
                          <a:pt x="71" y="109"/>
                          <a:pt x="74" y="111"/>
                        </a:cubicBezTo>
                        <a:cubicBezTo>
                          <a:pt x="72" y="108"/>
                          <a:pt x="34" y="14"/>
                          <a:pt x="72" y="7"/>
                        </a:cubicBezTo>
                        <a:cubicBezTo>
                          <a:pt x="111" y="0"/>
                          <a:pt x="115" y="105"/>
                          <a:pt x="115" y="105"/>
                        </a:cubicBezTo>
                        <a:cubicBezTo>
                          <a:pt x="115" y="105"/>
                          <a:pt x="125" y="21"/>
                          <a:pt x="156" y="35"/>
                        </a:cubicBezTo>
                        <a:cubicBezTo>
                          <a:pt x="178" y="45"/>
                          <a:pt x="151" y="119"/>
                          <a:pt x="140" y="164"/>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7" name="Freeform 338"/>
                  <p:cNvSpPr/>
                  <p:nvPr>
                    <p:custDataLst>
                      <p:tags r:id="rId8"/>
                    </p:custDataLst>
                  </p:nvPr>
                </p:nvSpPr>
                <p:spPr bwMode="auto">
                  <a:xfrm>
                    <a:off x="4691" y="841"/>
                    <a:ext cx="142" cy="294"/>
                  </a:xfrm>
                  <a:custGeom>
                    <a:avLst/>
                    <a:gdLst>
                      <a:gd name="T0" fmla="*/ 55 w 60"/>
                      <a:gd name="T1" fmla="*/ 114 h 124"/>
                      <a:gd name="T2" fmla="*/ 53 w 60"/>
                      <a:gd name="T3" fmla="*/ 124 h 124"/>
                      <a:gd name="T4" fmla="*/ 48 w 60"/>
                      <a:gd name="T5" fmla="*/ 111 h 124"/>
                      <a:gd name="T6" fmla="*/ 48 w 60"/>
                      <a:gd name="T7" fmla="*/ 110 h 124"/>
                      <a:gd name="T8" fmla="*/ 0 w 60"/>
                      <a:gd name="T9" fmla="*/ 20 h 124"/>
                      <a:gd name="T10" fmla="*/ 1 w 60"/>
                      <a:gd name="T11" fmla="*/ 19 h 124"/>
                      <a:gd name="T12" fmla="*/ 43 w 60"/>
                      <a:gd name="T13" fmla="*/ 81 h 124"/>
                      <a:gd name="T14" fmla="*/ 25 w 60"/>
                      <a:gd name="T15" fmla="*/ 1 h 124"/>
                      <a:gd name="T16" fmla="*/ 26 w 60"/>
                      <a:gd name="T17" fmla="*/ 1 h 124"/>
                      <a:gd name="T18" fmla="*/ 51 w 60"/>
                      <a:gd name="T19" fmla="*/ 102 h 124"/>
                      <a:gd name="T20" fmla="*/ 58 w 60"/>
                      <a:gd name="T21" fmla="*/ 15 h 124"/>
                      <a:gd name="T22" fmla="*/ 60 w 60"/>
                      <a:gd name="T23" fmla="*/ 16 h 124"/>
                      <a:gd name="T24" fmla="*/ 55 w 60"/>
                      <a:gd name="T25"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24">
                        <a:moveTo>
                          <a:pt x="55" y="114"/>
                        </a:moveTo>
                        <a:cubicBezTo>
                          <a:pt x="54" y="120"/>
                          <a:pt x="53" y="124"/>
                          <a:pt x="53" y="124"/>
                        </a:cubicBezTo>
                        <a:cubicBezTo>
                          <a:pt x="52" y="120"/>
                          <a:pt x="50" y="115"/>
                          <a:pt x="48" y="111"/>
                        </a:cubicBezTo>
                        <a:cubicBezTo>
                          <a:pt x="48" y="110"/>
                          <a:pt x="48" y="110"/>
                          <a:pt x="48" y="110"/>
                        </a:cubicBezTo>
                        <a:cubicBezTo>
                          <a:pt x="37" y="77"/>
                          <a:pt x="24" y="47"/>
                          <a:pt x="0" y="20"/>
                        </a:cubicBezTo>
                        <a:cubicBezTo>
                          <a:pt x="0" y="19"/>
                          <a:pt x="1" y="18"/>
                          <a:pt x="1" y="19"/>
                        </a:cubicBezTo>
                        <a:cubicBezTo>
                          <a:pt x="18" y="37"/>
                          <a:pt x="34" y="58"/>
                          <a:pt x="43" y="81"/>
                        </a:cubicBezTo>
                        <a:cubicBezTo>
                          <a:pt x="39" y="54"/>
                          <a:pt x="34" y="27"/>
                          <a:pt x="25" y="1"/>
                        </a:cubicBezTo>
                        <a:cubicBezTo>
                          <a:pt x="24" y="1"/>
                          <a:pt x="25" y="0"/>
                          <a:pt x="26" y="1"/>
                        </a:cubicBezTo>
                        <a:cubicBezTo>
                          <a:pt x="39" y="33"/>
                          <a:pt x="47" y="67"/>
                          <a:pt x="51" y="102"/>
                        </a:cubicBezTo>
                        <a:cubicBezTo>
                          <a:pt x="49" y="73"/>
                          <a:pt x="52" y="44"/>
                          <a:pt x="58" y="15"/>
                        </a:cubicBezTo>
                        <a:cubicBezTo>
                          <a:pt x="58" y="14"/>
                          <a:pt x="60" y="15"/>
                          <a:pt x="60" y="16"/>
                        </a:cubicBezTo>
                        <a:cubicBezTo>
                          <a:pt x="54" y="49"/>
                          <a:pt x="52" y="81"/>
                          <a:pt x="55" y="114"/>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8" name="Freeform 339"/>
                  <p:cNvSpPr/>
                  <p:nvPr>
                    <p:custDataLst>
                      <p:tags r:id="rId9"/>
                    </p:custDataLst>
                  </p:nvPr>
                </p:nvSpPr>
                <p:spPr bwMode="auto">
                  <a:xfrm>
                    <a:off x="4748" y="993"/>
                    <a:ext cx="114" cy="173"/>
                  </a:xfrm>
                  <a:custGeom>
                    <a:avLst/>
                    <a:gdLst>
                      <a:gd name="T0" fmla="*/ 29 w 48"/>
                      <a:gd name="T1" fmla="*/ 73 h 73"/>
                      <a:gd name="T2" fmla="*/ 24 w 48"/>
                      <a:gd name="T3" fmla="*/ 54 h 73"/>
                      <a:gd name="T4" fmla="*/ 4 w 48"/>
                      <a:gd name="T5" fmla="*/ 22 h 73"/>
                      <a:gd name="T6" fmla="*/ 18 w 48"/>
                      <a:gd name="T7" fmla="*/ 24 h 73"/>
                      <a:gd name="T8" fmla="*/ 20 w 48"/>
                      <a:gd name="T9" fmla="*/ 1 h 73"/>
                      <a:gd name="T10" fmla="*/ 30 w 48"/>
                      <a:gd name="T11" fmla="*/ 22 h 73"/>
                      <a:gd name="T12" fmla="*/ 40 w 48"/>
                      <a:gd name="T13" fmla="*/ 10 h 73"/>
                      <a:gd name="T14" fmla="*/ 29 w 48"/>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3">
                        <a:moveTo>
                          <a:pt x="29" y="73"/>
                        </a:moveTo>
                        <a:cubicBezTo>
                          <a:pt x="29" y="73"/>
                          <a:pt x="29" y="64"/>
                          <a:pt x="24" y="54"/>
                        </a:cubicBezTo>
                        <a:cubicBezTo>
                          <a:pt x="17" y="42"/>
                          <a:pt x="5" y="28"/>
                          <a:pt x="4" y="22"/>
                        </a:cubicBezTo>
                        <a:cubicBezTo>
                          <a:pt x="0" y="11"/>
                          <a:pt x="14" y="13"/>
                          <a:pt x="18" y="24"/>
                        </a:cubicBezTo>
                        <a:cubicBezTo>
                          <a:pt x="18" y="24"/>
                          <a:pt x="11" y="3"/>
                          <a:pt x="20" y="1"/>
                        </a:cubicBezTo>
                        <a:cubicBezTo>
                          <a:pt x="28" y="0"/>
                          <a:pt x="30" y="22"/>
                          <a:pt x="30" y="22"/>
                        </a:cubicBezTo>
                        <a:cubicBezTo>
                          <a:pt x="30" y="22"/>
                          <a:pt x="31" y="8"/>
                          <a:pt x="40" y="10"/>
                        </a:cubicBezTo>
                        <a:cubicBezTo>
                          <a:pt x="48" y="11"/>
                          <a:pt x="29" y="59"/>
                          <a:pt x="29" y="73"/>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9" name="Freeform 340"/>
                  <p:cNvSpPr/>
                  <p:nvPr>
                    <p:custDataLst>
                      <p:tags r:id="rId10"/>
                    </p:custDataLst>
                  </p:nvPr>
                </p:nvSpPr>
                <p:spPr bwMode="auto">
                  <a:xfrm>
                    <a:off x="5151" y="938"/>
                    <a:ext cx="193" cy="152"/>
                  </a:xfrm>
                  <a:custGeom>
                    <a:avLst/>
                    <a:gdLst>
                      <a:gd name="T0" fmla="*/ 0 w 81"/>
                      <a:gd name="T1" fmla="*/ 64 h 64"/>
                      <a:gd name="T2" fmla="*/ 81 w 81"/>
                      <a:gd name="T3" fmla="*/ 0 h 64"/>
                      <a:gd name="T4" fmla="*/ 54 w 81"/>
                      <a:gd name="T5" fmla="*/ 52 h 64"/>
                      <a:gd name="T6" fmla="*/ 0 w 81"/>
                      <a:gd name="T7" fmla="*/ 64 h 64"/>
                    </a:gdLst>
                    <a:ahLst/>
                    <a:cxnLst>
                      <a:cxn ang="0">
                        <a:pos x="T0" y="T1"/>
                      </a:cxn>
                      <a:cxn ang="0">
                        <a:pos x="T2" y="T3"/>
                      </a:cxn>
                      <a:cxn ang="0">
                        <a:pos x="T4" y="T5"/>
                      </a:cxn>
                      <a:cxn ang="0">
                        <a:pos x="T6" y="T7"/>
                      </a:cxn>
                    </a:cxnLst>
                    <a:rect l="0" t="0" r="r" b="b"/>
                    <a:pathLst>
                      <a:path w="81" h="64">
                        <a:moveTo>
                          <a:pt x="0" y="64"/>
                        </a:moveTo>
                        <a:cubicBezTo>
                          <a:pt x="0" y="64"/>
                          <a:pt x="22" y="14"/>
                          <a:pt x="81" y="0"/>
                        </a:cubicBezTo>
                        <a:cubicBezTo>
                          <a:pt x="81" y="0"/>
                          <a:pt x="70" y="40"/>
                          <a:pt x="54" y="52"/>
                        </a:cubicBezTo>
                        <a:cubicBezTo>
                          <a:pt x="37" y="64"/>
                          <a:pt x="0" y="64"/>
                          <a:pt x="0" y="64"/>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0" name="Freeform 341"/>
                  <p:cNvSpPr/>
                  <p:nvPr>
                    <p:custDataLst>
                      <p:tags r:id="rId11"/>
                    </p:custDataLst>
                  </p:nvPr>
                </p:nvSpPr>
                <p:spPr bwMode="auto">
                  <a:xfrm>
                    <a:off x="5038" y="653"/>
                    <a:ext cx="128" cy="240"/>
                  </a:xfrm>
                  <a:custGeom>
                    <a:avLst/>
                    <a:gdLst>
                      <a:gd name="T0" fmla="*/ 14 w 54"/>
                      <a:gd name="T1" fmla="*/ 101 h 101"/>
                      <a:gd name="T2" fmla="*/ 37 w 54"/>
                      <a:gd name="T3" fmla="*/ 0 h 101"/>
                      <a:gd name="T4" fmla="*/ 48 w 54"/>
                      <a:gd name="T5" fmla="*/ 58 h 101"/>
                      <a:gd name="T6" fmla="*/ 14 w 54"/>
                      <a:gd name="T7" fmla="*/ 101 h 101"/>
                    </a:gdLst>
                    <a:ahLst/>
                    <a:cxnLst>
                      <a:cxn ang="0">
                        <a:pos x="T0" y="T1"/>
                      </a:cxn>
                      <a:cxn ang="0">
                        <a:pos x="T2" y="T3"/>
                      </a:cxn>
                      <a:cxn ang="0">
                        <a:pos x="T4" y="T5"/>
                      </a:cxn>
                      <a:cxn ang="0">
                        <a:pos x="T6" y="T7"/>
                      </a:cxn>
                    </a:cxnLst>
                    <a:rect l="0" t="0" r="r" b="b"/>
                    <a:pathLst>
                      <a:path w="54" h="101">
                        <a:moveTo>
                          <a:pt x="14" y="101"/>
                        </a:moveTo>
                        <a:cubicBezTo>
                          <a:pt x="14" y="101"/>
                          <a:pt x="0" y="48"/>
                          <a:pt x="37" y="0"/>
                        </a:cubicBezTo>
                        <a:cubicBezTo>
                          <a:pt x="37" y="0"/>
                          <a:pt x="54" y="39"/>
                          <a:pt x="48" y="58"/>
                        </a:cubicBezTo>
                        <a:cubicBezTo>
                          <a:pt x="42" y="78"/>
                          <a:pt x="14" y="101"/>
                          <a:pt x="14" y="101"/>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1" name="Freeform 342"/>
                  <p:cNvSpPr/>
                  <p:nvPr>
                    <p:custDataLst>
                      <p:tags r:id="rId12"/>
                    </p:custDataLst>
                  </p:nvPr>
                </p:nvSpPr>
                <p:spPr bwMode="auto">
                  <a:xfrm>
                    <a:off x="4501" y="1869"/>
                    <a:ext cx="192" cy="152"/>
                  </a:xfrm>
                  <a:custGeom>
                    <a:avLst/>
                    <a:gdLst>
                      <a:gd name="T0" fmla="*/ 0 w 81"/>
                      <a:gd name="T1" fmla="*/ 63 h 64"/>
                      <a:gd name="T2" fmla="*/ 81 w 81"/>
                      <a:gd name="T3" fmla="*/ 0 h 64"/>
                      <a:gd name="T4" fmla="*/ 53 w 81"/>
                      <a:gd name="T5" fmla="*/ 51 h 64"/>
                      <a:gd name="T6" fmla="*/ 0 w 81"/>
                      <a:gd name="T7" fmla="*/ 63 h 64"/>
                    </a:gdLst>
                    <a:ahLst/>
                    <a:cxnLst>
                      <a:cxn ang="0">
                        <a:pos x="T0" y="T1"/>
                      </a:cxn>
                      <a:cxn ang="0">
                        <a:pos x="T2" y="T3"/>
                      </a:cxn>
                      <a:cxn ang="0">
                        <a:pos x="T4" y="T5"/>
                      </a:cxn>
                      <a:cxn ang="0">
                        <a:pos x="T6" y="T7"/>
                      </a:cxn>
                    </a:cxnLst>
                    <a:rect l="0" t="0" r="r" b="b"/>
                    <a:pathLst>
                      <a:path w="81" h="64">
                        <a:moveTo>
                          <a:pt x="0" y="63"/>
                        </a:moveTo>
                        <a:cubicBezTo>
                          <a:pt x="0" y="63"/>
                          <a:pt x="21" y="13"/>
                          <a:pt x="81" y="0"/>
                        </a:cubicBezTo>
                        <a:cubicBezTo>
                          <a:pt x="81" y="0"/>
                          <a:pt x="70" y="40"/>
                          <a:pt x="53" y="51"/>
                        </a:cubicBezTo>
                        <a:cubicBezTo>
                          <a:pt x="36" y="64"/>
                          <a:pt x="0" y="63"/>
                          <a:pt x="0" y="63"/>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2" name="Freeform 343"/>
                  <p:cNvSpPr/>
                  <p:nvPr>
                    <p:custDataLst>
                      <p:tags r:id="rId13"/>
                    </p:custDataLst>
                  </p:nvPr>
                </p:nvSpPr>
                <p:spPr bwMode="auto">
                  <a:xfrm>
                    <a:off x="4610" y="1244"/>
                    <a:ext cx="126" cy="243"/>
                  </a:xfrm>
                  <a:custGeom>
                    <a:avLst/>
                    <a:gdLst>
                      <a:gd name="T0" fmla="*/ 36 w 53"/>
                      <a:gd name="T1" fmla="*/ 102 h 102"/>
                      <a:gd name="T2" fmla="*/ 19 w 53"/>
                      <a:gd name="T3" fmla="*/ 0 h 102"/>
                      <a:gd name="T4" fmla="*/ 4 w 53"/>
                      <a:gd name="T5" fmla="*/ 57 h 102"/>
                      <a:gd name="T6" fmla="*/ 36 w 53"/>
                      <a:gd name="T7" fmla="*/ 102 h 102"/>
                    </a:gdLst>
                    <a:ahLst/>
                    <a:cxnLst>
                      <a:cxn ang="0">
                        <a:pos x="T0" y="T1"/>
                      </a:cxn>
                      <a:cxn ang="0">
                        <a:pos x="T2" y="T3"/>
                      </a:cxn>
                      <a:cxn ang="0">
                        <a:pos x="T4" y="T5"/>
                      </a:cxn>
                      <a:cxn ang="0">
                        <a:pos x="T6" y="T7"/>
                      </a:cxn>
                    </a:cxnLst>
                    <a:rect l="0" t="0" r="r" b="b"/>
                    <a:pathLst>
                      <a:path w="53" h="102">
                        <a:moveTo>
                          <a:pt x="36" y="102"/>
                        </a:moveTo>
                        <a:cubicBezTo>
                          <a:pt x="36" y="102"/>
                          <a:pt x="53" y="50"/>
                          <a:pt x="19" y="0"/>
                        </a:cubicBezTo>
                        <a:cubicBezTo>
                          <a:pt x="19" y="0"/>
                          <a:pt x="0" y="37"/>
                          <a:pt x="4" y="57"/>
                        </a:cubicBezTo>
                        <a:cubicBezTo>
                          <a:pt x="9" y="78"/>
                          <a:pt x="36" y="102"/>
                          <a:pt x="36" y="102"/>
                        </a:cubicBezTo>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3" name="Freeform 344"/>
                  <p:cNvSpPr/>
                  <p:nvPr>
                    <p:custDataLst>
                      <p:tags r:id="rId14"/>
                    </p:custDataLst>
                  </p:nvPr>
                </p:nvSpPr>
                <p:spPr bwMode="auto">
                  <a:xfrm>
                    <a:off x="5106" y="392"/>
                    <a:ext cx="148" cy="335"/>
                  </a:xfrm>
                  <a:custGeom>
                    <a:avLst/>
                    <a:gdLst>
                      <a:gd name="T0" fmla="*/ 52 w 62"/>
                      <a:gd name="T1" fmla="*/ 141 h 141"/>
                      <a:gd name="T2" fmla="*/ 29 w 62"/>
                      <a:gd name="T3" fmla="*/ 12 h 141"/>
                      <a:gd name="T4" fmla="*/ 52 w 62"/>
                      <a:gd name="T5" fmla="*/ 141 h 141"/>
                    </a:gdLst>
                    <a:ahLst/>
                    <a:cxnLst>
                      <a:cxn ang="0">
                        <a:pos x="T0" y="T1"/>
                      </a:cxn>
                      <a:cxn ang="0">
                        <a:pos x="T2" y="T3"/>
                      </a:cxn>
                      <a:cxn ang="0">
                        <a:pos x="T4" y="T5"/>
                      </a:cxn>
                    </a:cxnLst>
                    <a:rect l="0" t="0" r="r" b="b"/>
                    <a:pathLst>
                      <a:path w="62" h="141">
                        <a:moveTo>
                          <a:pt x="52" y="141"/>
                        </a:moveTo>
                        <a:cubicBezTo>
                          <a:pt x="52" y="141"/>
                          <a:pt x="0" y="24"/>
                          <a:pt x="29" y="12"/>
                        </a:cubicBezTo>
                        <a:cubicBezTo>
                          <a:pt x="59" y="0"/>
                          <a:pt x="62" y="100"/>
                          <a:pt x="52" y="141"/>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4" name="Freeform 345"/>
                  <p:cNvSpPr/>
                  <p:nvPr>
                    <p:custDataLst>
                      <p:tags r:id="rId15"/>
                    </p:custDataLst>
                  </p:nvPr>
                </p:nvSpPr>
                <p:spPr bwMode="auto">
                  <a:xfrm>
                    <a:off x="5073" y="435"/>
                    <a:ext cx="252" cy="292"/>
                  </a:xfrm>
                  <a:custGeom>
                    <a:avLst/>
                    <a:gdLst>
                      <a:gd name="T0" fmla="*/ 66 w 106"/>
                      <a:gd name="T1" fmla="*/ 123 h 123"/>
                      <a:gd name="T2" fmla="*/ 64 w 106"/>
                      <a:gd name="T3" fmla="*/ 121 h 123"/>
                      <a:gd name="T4" fmla="*/ 64 w 106"/>
                      <a:gd name="T5" fmla="*/ 121 h 123"/>
                      <a:gd name="T6" fmla="*/ 61 w 106"/>
                      <a:gd name="T7" fmla="*/ 118 h 123"/>
                      <a:gd name="T8" fmla="*/ 13 w 106"/>
                      <a:gd name="T9" fmla="*/ 28 h 123"/>
                      <a:gd name="T10" fmla="*/ 59 w 106"/>
                      <a:gd name="T11" fmla="*/ 60 h 123"/>
                      <a:gd name="T12" fmla="*/ 83 w 106"/>
                      <a:gd name="T13" fmla="*/ 4 h 123"/>
                      <a:gd name="T14" fmla="*/ 70 w 106"/>
                      <a:gd name="T15" fmla="*/ 116 h 123"/>
                      <a:gd name="T16" fmla="*/ 68 w 106"/>
                      <a:gd name="T17" fmla="*/ 121 h 123"/>
                      <a:gd name="T18" fmla="*/ 67 w 106"/>
                      <a:gd name="T19" fmla="*/ 121 h 123"/>
                      <a:gd name="T20" fmla="*/ 66 w 10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23">
                        <a:moveTo>
                          <a:pt x="66" y="123"/>
                        </a:moveTo>
                        <a:cubicBezTo>
                          <a:pt x="66" y="123"/>
                          <a:pt x="65" y="123"/>
                          <a:pt x="64" y="121"/>
                        </a:cubicBezTo>
                        <a:cubicBezTo>
                          <a:pt x="64" y="121"/>
                          <a:pt x="64" y="121"/>
                          <a:pt x="64" y="121"/>
                        </a:cubicBezTo>
                        <a:cubicBezTo>
                          <a:pt x="63" y="120"/>
                          <a:pt x="62" y="119"/>
                          <a:pt x="61" y="118"/>
                        </a:cubicBezTo>
                        <a:cubicBezTo>
                          <a:pt x="45" y="100"/>
                          <a:pt x="0" y="44"/>
                          <a:pt x="13" y="28"/>
                        </a:cubicBezTo>
                        <a:cubicBezTo>
                          <a:pt x="34" y="4"/>
                          <a:pt x="59" y="60"/>
                          <a:pt x="59" y="60"/>
                        </a:cubicBezTo>
                        <a:cubicBezTo>
                          <a:pt x="59" y="60"/>
                          <a:pt x="59" y="0"/>
                          <a:pt x="83" y="4"/>
                        </a:cubicBezTo>
                        <a:cubicBezTo>
                          <a:pt x="106" y="7"/>
                          <a:pt x="89" y="82"/>
                          <a:pt x="70" y="116"/>
                        </a:cubicBezTo>
                        <a:cubicBezTo>
                          <a:pt x="69" y="118"/>
                          <a:pt x="68" y="119"/>
                          <a:pt x="68" y="121"/>
                        </a:cubicBezTo>
                        <a:cubicBezTo>
                          <a:pt x="67" y="121"/>
                          <a:pt x="67" y="121"/>
                          <a:pt x="67" y="121"/>
                        </a:cubicBezTo>
                        <a:cubicBezTo>
                          <a:pt x="67" y="122"/>
                          <a:pt x="66" y="122"/>
                          <a:pt x="66" y="123"/>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5" name="Freeform 346"/>
                  <p:cNvSpPr/>
                  <p:nvPr>
                    <p:custDataLst>
                      <p:tags r:id="rId16"/>
                    </p:custDataLst>
                  </p:nvPr>
                </p:nvSpPr>
                <p:spPr bwMode="auto">
                  <a:xfrm>
                    <a:off x="5166" y="587"/>
                    <a:ext cx="59" cy="135"/>
                  </a:xfrm>
                  <a:custGeom>
                    <a:avLst/>
                    <a:gdLst>
                      <a:gd name="T0" fmla="*/ 25 w 25"/>
                      <a:gd name="T1" fmla="*/ 57 h 57"/>
                      <a:gd name="T2" fmla="*/ 22 w 25"/>
                      <a:gd name="T3" fmla="*/ 54 h 57"/>
                      <a:gd name="T4" fmla="*/ 0 w 25"/>
                      <a:gd name="T5" fmla="*/ 1 h 57"/>
                      <a:gd name="T6" fmla="*/ 0 w 25"/>
                      <a:gd name="T7" fmla="*/ 0 h 57"/>
                      <a:gd name="T8" fmla="*/ 25 w 25"/>
                      <a:gd name="T9" fmla="*/ 57 h 57"/>
                    </a:gdLst>
                    <a:ahLst/>
                    <a:cxnLst>
                      <a:cxn ang="0">
                        <a:pos x="T0" y="T1"/>
                      </a:cxn>
                      <a:cxn ang="0">
                        <a:pos x="T2" y="T3"/>
                      </a:cxn>
                      <a:cxn ang="0">
                        <a:pos x="T4" y="T5"/>
                      </a:cxn>
                      <a:cxn ang="0">
                        <a:pos x="T6" y="T7"/>
                      </a:cxn>
                      <a:cxn ang="0">
                        <a:pos x="T8" y="T9"/>
                      </a:cxn>
                    </a:cxnLst>
                    <a:rect l="0" t="0" r="r" b="b"/>
                    <a:pathLst>
                      <a:path w="25" h="57">
                        <a:moveTo>
                          <a:pt x="25" y="57"/>
                        </a:moveTo>
                        <a:cubicBezTo>
                          <a:pt x="24" y="56"/>
                          <a:pt x="23" y="55"/>
                          <a:pt x="22" y="54"/>
                        </a:cubicBezTo>
                        <a:cubicBezTo>
                          <a:pt x="17" y="35"/>
                          <a:pt x="11" y="17"/>
                          <a:pt x="0" y="1"/>
                        </a:cubicBezTo>
                        <a:cubicBezTo>
                          <a:pt x="0" y="0"/>
                          <a:pt x="0" y="0"/>
                          <a:pt x="0" y="0"/>
                        </a:cubicBezTo>
                        <a:cubicBezTo>
                          <a:pt x="13" y="17"/>
                          <a:pt x="22" y="36"/>
                          <a:pt x="25" y="57"/>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6" name="Freeform 347"/>
                  <p:cNvSpPr/>
                  <p:nvPr>
                    <p:custDataLst>
                      <p:tags r:id="rId17"/>
                    </p:custDataLst>
                  </p:nvPr>
                </p:nvSpPr>
                <p:spPr bwMode="auto">
                  <a:xfrm>
                    <a:off x="5235" y="603"/>
                    <a:ext cx="14" cy="119"/>
                  </a:xfrm>
                  <a:custGeom>
                    <a:avLst/>
                    <a:gdLst>
                      <a:gd name="T0" fmla="*/ 5 w 6"/>
                      <a:gd name="T1" fmla="*/ 0 h 50"/>
                      <a:gd name="T2" fmla="*/ 6 w 6"/>
                      <a:gd name="T3" fmla="*/ 0 h 50"/>
                      <a:gd name="T4" fmla="*/ 2 w 6"/>
                      <a:gd name="T5" fmla="*/ 45 h 50"/>
                      <a:gd name="T6" fmla="*/ 0 w 6"/>
                      <a:gd name="T7" fmla="*/ 50 h 50"/>
                      <a:gd name="T8" fmla="*/ 5 w 6"/>
                      <a:gd name="T9" fmla="*/ 0 h 50"/>
                    </a:gdLst>
                    <a:ahLst/>
                    <a:cxnLst>
                      <a:cxn ang="0">
                        <a:pos x="T0" y="T1"/>
                      </a:cxn>
                      <a:cxn ang="0">
                        <a:pos x="T2" y="T3"/>
                      </a:cxn>
                      <a:cxn ang="0">
                        <a:pos x="T4" y="T5"/>
                      </a:cxn>
                      <a:cxn ang="0">
                        <a:pos x="T6" y="T7"/>
                      </a:cxn>
                      <a:cxn ang="0">
                        <a:pos x="T8" y="T9"/>
                      </a:cxn>
                    </a:cxnLst>
                    <a:rect l="0" t="0" r="r" b="b"/>
                    <a:pathLst>
                      <a:path w="6" h="50">
                        <a:moveTo>
                          <a:pt x="5" y="0"/>
                        </a:moveTo>
                        <a:cubicBezTo>
                          <a:pt x="5" y="0"/>
                          <a:pt x="6" y="0"/>
                          <a:pt x="6" y="0"/>
                        </a:cubicBezTo>
                        <a:cubicBezTo>
                          <a:pt x="4" y="15"/>
                          <a:pt x="3" y="30"/>
                          <a:pt x="2" y="45"/>
                        </a:cubicBezTo>
                        <a:cubicBezTo>
                          <a:pt x="1" y="47"/>
                          <a:pt x="0" y="48"/>
                          <a:pt x="0" y="50"/>
                        </a:cubicBezTo>
                        <a:cubicBezTo>
                          <a:pt x="0" y="33"/>
                          <a:pt x="2" y="17"/>
                          <a:pt x="5" y="0"/>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7" name="Freeform 348"/>
                  <p:cNvSpPr/>
                  <p:nvPr>
                    <p:custDataLst>
                      <p:tags r:id="rId18"/>
                    </p:custDataLst>
                  </p:nvPr>
                </p:nvSpPr>
                <p:spPr bwMode="auto">
                  <a:xfrm>
                    <a:off x="5201" y="598"/>
                    <a:ext cx="31" cy="129"/>
                  </a:xfrm>
                  <a:custGeom>
                    <a:avLst/>
                    <a:gdLst>
                      <a:gd name="T0" fmla="*/ 12 w 13"/>
                      <a:gd name="T1" fmla="*/ 54 h 54"/>
                      <a:gd name="T2" fmla="*/ 10 w 13"/>
                      <a:gd name="T3" fmla="*/ 52 h 54"/>
                      <a:gd name="T4" fmla="*/ 0 w 13"/>
                      <a:gd name="T5" fmla="*/ 1 h 54"/>
                      <a:gd name="T6" fmla="*/ 0 w 13"/>
                      <a:gd name="T7" fmla="*/ 0 h 54"/>
                      <a:gd name="T8" fmla="*/ 13 w 13"/>
                      <a:gd name="T9" fmla="*/ 52 h 54"/>
                      <a:gd name="T10" fmla="*/ 12 w 13"/>
                      <a:gd name="T11" fmla="*/ 54 h 54"/>
                    </a:gdLst>
                    <a:ahLst/>
                    <a:cxnLst>
                      <a:cxn ang="0">
                        <a:pos x="T0" y="T1"/>
                      </a:cxn>
                      <a:cxn ang="0">
                        <a:pos x="T2" y="T3"/>
                      </a:cxn>
                      <a:cxn ang="0">
                        <a:pos x="T4" y="T5"/>
                      </a:cxn>
                      <a:cxn ang="0">
                        <a:pos x="T6" y="T7"/>
                      </a:cxn>
                      <a:cxn ang="0">
                        <a:pos x="T8" y="T9"/>
                      </a:cxn>
                      <a:cxn ang="0">
                        <a:pos x="T10" y="T11"/>
                      </a:cxn>
                    </a:cxnLst>
                    <a:rect l="0" t="0" r="r" b="b"/>
                    <a:pathLst>
                      <a:path w="13" h="54">
                        <a:moveTo>
                          <a:pt x="12" y="54"/>
                        </a:moveTo>
                        <a:cubicBezTo>
                          <a:pt x="12" y="54"/>
                          <a:pt x="11" y="54"/>
                          <a:pt x="10" y="52"/>
                        </a:cubicBezTo>
                        <a:cubicBezTo>
                          <a:pt x="8" y="35"/>
                          <a:pt x="6" y="18"/>
                          <a:pt x="0" y="1"/>
                        </a:cubicBezTo>
                        <a:cubicBezTo>
                          <a:pt x="0" y="0"/>
                          <a:pt x="0" y="0"/>
                          <a:pt x="0" y="0"/>
                        </a:cubicBezTo>
                        <a:cubicBezTo>
                          <a:pt x="7" y="16"/>
                          <a:pt x="12" y="34"/>
                          <a:pt x="13" y="52"/>
                        </a:cubicBezTo>
                        <a:cubicBezTo>
                          <a:pt x="13" y="53"/>
                          <a:pt x="12" y="53"/>
                          <a:pt x="12" y="54"/>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8" name="Freeform 349"/>
                  <p:cNvSpPr/>
                  <p:nvPr>
                    <p:custDataLst>
                      <p:tags r:id="rId19"/>
                    </p:custDataLst>
                  </p:nvPr>
                </p:nvSpPr>
                <p:spPr bwMode="auto">
                  <a:xfrm>
                    <a:off x="5170" y="615"/>
                    <a:ext cx="112" cy="176"/>
                  </a:xfrm>
                  <a:custGeom>
                    <a:avLst/>
                    <a:gdLst>
                      <a:gd name="T0" fmla="*/ 23 w 47"/>
                      <a:gd name="T1" fmla="*/ 74 h 74"/>
                      <a:gd name="T2" fmla="*/ 19 w 47"/>
                      <a:gd name="T3" fmla="*/ 55 h 74"/>
                      <a:gd name="T4" fmla="*/ 2 w 47"/>
                      <a:gd name="T5" fmla="*/ 21 h 74"/>
                      <a:gd name="T6" fmla="*/ 17 w 47"/>
                      <a:gd name="T7" fmla="*/ 24 h 74"/>
                      <a:gd name="T8" fmla="*/ 20 w 47"/>
                      <a:gd name="T9" fmla="*/ 2 h 74"/>
                      <a:gd name="T10" fmla="*/ 28 w 47"/>
                      <a:gd name="T11" fmla="*/ 23 h 74"/>
                      <a:gd name="T12" fmla="*/ 39 w 47"/>
                      <a:gd name="T13" fmla="*/ 11 h 74"/>
                      <a:gd name="T14" fmla="*/ 23 w 47"/>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4">
                        <a:moveTo>
                          <a:pt x="23" y="74"/>
                        </a:moveTo>
                        <a:cubicBezTo>
                          <a:pt x="23" y="74"/>
                          <a:pt x="24" y="64"/>
                          <a:pt x="19" y="55"/>
                        </a:cubicBezTo>
                        <a:cubicBezTo>
                          <a:pt x="14" y="42"/>
                          <a:pt x="3" y="27"/>
                          <a:pt x="2" y="21"/>
                        </a:cubicBezTo>
                        <a:cubicBezTo>
                          <a:pt x="0" y="10"/>
                          <a:pt x="13" y="12"/>
                          <a:pt x="17" y="24"/>
                        </a:cubicBezTo>
                        <a:cubicBezTo>
                          <a:pt x="17" y="24"/>
                          <a:pt x="11" y="3"/>
                          <a:pt x="20" y="2"/>
                        </a:cubicBezTo>
                        <a:cubicBezTo>
                          <a:pt x="28" y="0"/>
                          <a:pt x="28" y="23"/>
                          <a:pt x="28" y="23"/>
                        </a:cubicBezTo>
                        <a:cubicBezTo>
                          <a:pt x="28" y="23"/>
                          <a:pt x="31" y="9"/>
                          <a:pt x="39" y="11"/>
                        </a:cubicBezTo>
                        <a:cubicBezTo>
                          <a:pt x="47" y="14"/>
                          <a:pt x="25" y="60"/>
                          <a:pt x="23" y="74"/>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9" name="Freeform 350"/>
                  <p:cNvSpPr/>
                  <p:nvPr>
                    <p:custDataLst>
                      <p:tags r:id="rId20"/>
                    </p:custDataLst>
                  </p:nvPr>
                </p:nvSpPr>
                <p:spPr bwMode="auto">
                  <a:xfrm>
                    <a:off x="4890" y="995"/>
                    <a:ext cx="95" cy="242"/>
                  </a:xfrm>
                  <a:custGeom>
                    <a:avLst/>
                    <a:gdLst>
                      <a:gd name="T0" fmla="*/ 23 w 40"/>
                      <a:gd name="T1" fmla="*/ 102 h 102"/>
                      <a:gd name="T2" fmla="*/ 1 w 40"/>
                      <a:gd name="T3" fmla="*/ 54 h 102"/>
                      <a:gd name="T4" fmla="*/ 19 w 40"/>
                      <a:gd name="T5" fmla="*/ 1 h 102"/>
                      <a:gd name="T6" fmla="*/ 38 w 40"/>
                      <a:gd name="T7" fmla="*/ 56 h 102"/>
                      <a:gd name="T8" fmla="*/ 23 w 40"/>
                      <a:gd name="T9" fmla="*/ 102 h 102"/>
                    </a:gdLst>
                    <a:ahLst/>
                    <a:cxnLst>
                      <a:cxn ang="0">
                        <a:pos x="T0" y="T1"/>
                      </a:cxn>
                      <a:cxn ang="0">
                        <a:pos x="T2" y="T3"/>
                      </a:cxn>
                      <a:cxn ang="0">
                        <a:pos x="T4" y="T5"/>
                      </a:cxn>
                      <a:cxn ang="0">
                        <a:pos x="T6" y="T7"/>
                      </a:cxn>
                      <a:cxn ang="0">
                        <a:pos x="T8" y="T9"/>
                      </a:cxn>
                    </a:cxnLst>
                    <a:rect l="0" t="0" r="r" b="b"/>
                    <a:pathLst>
                      <a:path w="40" h="102">
                        <a:moveTo>
                          <a:pt x="23" y="102"/>
                        </a:moveTo>
                        <a:cubicBezTo>
                          <a:pt x="17" y="102"/>
                          <a:pt x="2" y="81"/>
                          <a:pt x="1" y="54"/>
                        </a:cubicBezTo>
                        <a:cubicBezTo>
                          <a:pt x="0" y="28"/>
                          <a:pt x="15" y="2"/>
                          <a:pt x="19" y="1"/>
                        </a:cubicBezTo>
                        <a:cubicBezTo>
                          <a:pt x="22" y="0"/>
                          <a:pt x="40" y="31"/>
                          <a:pt x="38" y="56"/>
                        </a:cubicBezTo>
                        <a:cubicBezTo>
                          <a:pt x="37" y="80"/>
                          <a:pt x="26" y="101"/>
                          <a:pt x="23" y="102"/>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0" name="Freeform 351"/>
                  <p:cNvSpPr/>
                  <p:nvPr>
                    <p:custDataLst>
                      <p:tags r:id="rId21"/>
                    </p:custDataLst>
                  </p:nvPr>
                </p:nvSpPr>
                <p:spPr bwMode="auto">
                  <a:xfrm>
                    <a:off x="4900" y="1026"/>
                    <a:ext cx="64" cy="216"/>
                  </a:xfrm>
                  <a:custGeom>
                    <a:avLst/>
                    <a:gdLst>
                      <a:gd name="T0" fmla="*/ 21 w 27"/>
                      <a:gd name="T1" fmla="*/ 88 h 91"/>
                      <a:gd name="T2" fmla="*/ 16 w 27"/>
                      <a:gd name="T3" fmla="*/ 43 h 91"/>
                      <a:gd name="T4" fmla="*/ 15 w 27"/>
                      <a:gd name="T5" fmla="*/ 38 h 91"/>
                      <a:gd name="T6" fmla="*/ 27 w 27"/>
                      <a:gd name="T7" fmla="*/ 1 h 91"/>
                      <a:gd name="T8" fmla="*/ 26 w 27"/>
                      <a:gd name="T9" fmla="*/ 0 h 91"/>
                      <a:gd name="T10" fmla="*/ 13 w 27"/>
                      <a:gd name="T11" fmla="*/ 31 h 91"/>
                      <a:gd name="T12" fmla="*/ 0 w 27"/>
                      <a:gd name="T13" fmla="*/ 10 h 91"/>
                      <a:gd name="T14" fmla="*/ 0 w 27"/>
                      <a:gd name="T15" fmla="*/ 10 h 91"/>
                      <a:gd name="T16" fmla="*/ 17 w 27"/>
                      <a:gd name="T17" fmla="*/ 88 h 91"/>
                      <a:gd name="T18" fmla="*/ 21 w 27"/>
                      <a:gd name="T19"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91">
                        <a:moveTo>
                          <a:pt x="21" y="88"/>
                        </a:moveTo>
                        <a:cubicBezTo>
                          <a:pt x="21" y="73"/>
                          <a:pt x="20" y="58"/>
                          <a:pt x="16" y="43"/>
                        </a:cubicBezTo>
                        <a:cubicBezTo>
                          <a:pt x="16" y="41"/>
                          <a:pt x="15" y="40"/>
                          <a:pt x="15" y="38"/>
                        </a:cubicBezTo>
                        <a:cubicBezTo>
                          <a:pt x="18" y="25"/>
                          <a:pt x="22" y="13"/>
                          <a:pt x="27" y="1"/>
                        </a:cubicBezTo>
                        <a:cubicBezTo>
                          <a:pt x="27" y="0"/>
                          <a:pt x="27" y="0"/>
                          <a:pt x="26" y="0"/>
                        </a:cubicBezTo>
                        <a:cubicBezTo>
                          <a:pt x="19" y="9"/>
                          <a:pt x="15" y="20"/>
                          <a:pt x="13" y="31"/>
                        </a:cubicBezTo>
                        <a:cubicBezTo>
                          <a:pt x="10" y="23"/>
                          <a:pt x="7" y="15"/>
                          <a:pt x="0" y="10"/>
                        </a:cubicBezTo>
                        <a:cubicBezTo>
                          <a:pt x="0" y="10"/>
                          <a:pt x="0" y="10"/>
                          <a:pt x="0" y="10"/>
                        </a:cubicBezTo>
                        <a:cubicBezTo>
                          <a:pt x="14" y="34"/>
                          <a:pt x="15" y="61"/>
                          <a:pt x="17" y="88"/>
                        </a:cubicBezTo>
                        <a:cubicBezTo>
                          <a:pt x="17" y="91"/>
                          <a:pt x="21" y="90"/>
                          <a:pt x="21" y="88"/>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1" name="Freeform 352"/>
                  <p:cNvSpPr/>
                  <p:nvPr>
                    <p:custDataLst>
                      <p:tags r:id="rId22"/>
                    </p:custDataLst>
                  </p:nvPr>
                </p:nvSpPr>
                <p:spPr bwMode="auto">
                  <a:xfrm>
                    <a:off x="4893" y="1145"/>
                    <a:ext cx="95" cy="145"/>
                  </a:xfrm>
                  <a:custGeom>
                    <a:avLst/>
                    <a:gdLst>
                      <a:gd name="T0" fmla="*/ 23 w 40"/>
                      <a:gd name="T1" fmla="*/ 61 h 61"/>
                      <a:gd name="T2" fmla="*/ 19 w 40"/>
                      <a:gd name="T3" fmla="*/ 46 h 61"/>
                      <a:gd name="T4" fmla="*/ 3 w 40"/>
                      <a:gd name="T5" fmla="*/ 18 h 61"/>
                      <a:gd name="T6" fmla="*/ 15 w 40"/>
                      <a:gd name="T7" fmla="*/ 20 h 61"/>
                      <a:gd name="T8" fmla="*/ 17 w 40"/>
                      <a:gd name="T9" fmla="*/ 1 h 61"/>
                      <a:gd name="T10" fmla="*/ 25 w 40"/>
                      <a:gd name="T11" fmla="*/ 19 h 61"/>
                      <a:gd name="T12" fmla="*/ 33 w 40"/>
                      <a:gd name="T13" fmla="*/ 9 h 61"/>
                      <a:gd name="T14" fmla="*/ 23 w 40"/>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1">
                        <a:moveTo>
                          <a:pt x="23" y="61"/>
                        </a:moveTo>
                        <a:cubicBezTo>
                          <a:pt x="23" y="61"/>
                          <a:pt x="23" y="53"/>
                          <a:pt x="19" y="46"/>
                        </a:cubicBezTo>
                        <a:cubicBezTo>
                          <a:pt x="14" y="35"/>
                          <a:pt x="4" y="23"/>
                          <a:pt x="3" y="18"/>
                        </a:cubicBezTo>
                        <a:cubicBezTo>
                          <a:pt x="0" y="9"/>
                          <a:pt x="11" y="11"/>
                          <a:pt x="15" y="20"/>
                        </a:cubicBezTo>
                        <a:cubicBezTo>
                          <a:pt x="15" y="20"/>
                          <a:pt x="10" y="3"/>
                          <a:pt x="17" y="1"/>
                        </a:cubicBezTo>
                        <a:cubicBezTo>
                          <a:pt x="24" y="0"/>
                          <a:pt x="25" y="19"/>
                          <a:pt x="25" y="19"/>
                        </a:cubicBezTo>
                        <a:cubicBezTo>
                          <a:pt x="25" y="19"/>
                          <a:pt x="26" y="7"/>
                          <a:pt x="33" y="9"/>
                        </a:cubicBezTo>
                        <a:cubicBezTo>
                          <a:pt x="40" y="10"/>
                          <a:pt x="24" y="50"/>
                          <a:pt x="23" y="61"/>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2" name="Freeform 353"/>
                  <p:cNvSpPr/>
                  <p:nvPr>
                    <p:custDataLst>
                      <p:tags r:id="rId23"/>
                    </p:custDataLst>
                  </p:nvPr>
                </p:nvSpPr>
                <p:spPr bwMode="auto">
                  <a:xfrm>
                    <a:off x="4845" y="370"/>
                    <a:ext cx="121" cy="205"/>
                  </a:xfrm>
                  <a:custGeom>
                    <a:avLst/>
                    <a:gdLst>
                      <a:gd name="T0" fmla="*/ 48 w 51"/>
                      <a:gd name="T1" fmla="*/ 83 h 86"/>
                      <a:gd name="T2" fmla="*/ 11 w 51"/>
                      <a:gd name="T3" fmla="*/ 53 h 86"/>
                      <a:gd name="T4" fmla="*/ 5 w 51"/>
                      <a:gd name="T5" fmla="*/ 2 h 86"/>
                      <a:gd name="T6" fmla="*/ 42 w 51"/>
                      <a:gd name="T7" fmla="*/ 39 h 86"/>
                      <a:gd name="T8" fmla="*/ 48 w 51"/>
                      <a:gd name="T9" fmla="*/ 83 h 86"/>
                    </a:gdLst>
                    <a:ahLst/>
                    <a:cxnLst>
                      <a:cxn ang="0">
                        <a:pos x="T0" y="T1"/>
                      </a:cxn>
                      <a:cxn ang="0">
                        <a:pos x="T2" y="T3"/>
                      </a:cxn>
                      <a:cxn ang="0">
                        <a:pos x="T4" y="T5"/>
                      </a:cxn>
                      <a:cxn ang="0">
                        <a:pos x="T6" y="T7"/>
                      </a:cxn>
                      <a:cxn ang="0">
                        <a:pos x="T8" y="T9"/>
                      </a:cxn>
                    </a:cxnLst>
                    <a:rect l="0" t="0" r="r" b="b"/>
                    <a:pathLst>
                      <a:path w="51" h="86">
                        <a:moveTo>
                          <a:pt x="48" y="83"/>
                        </a:moveTo>
                        <a:cubicBezTo>
                          <a:pt x="43" y="86"/>
                          <a:pt x="22" y="74"/>
                          <a:pt x="11" y="53"/>
                        </a:cubicBezTo>
                        <a:cubicBezTo>
                          <a:pt x="0" y="32"/>
                          <a:pt x="2" y="4"/>
                          <a:pt x="5" y="2"/>
                        </a:cubicBezTo>
                        <a:cubicBezTo>
                          <a:pt x="7" y="0"/>
                          <a:pt x="34" y="18"/>
                          <a:pt x="42" y="39"/>
                        </a:cubicBezTo>
                        <a:cubicBezTo>
                          <a:pt x="51" y="60"/>
                          <a:pt x="50" y="82"/>
                          <a:pt x="48" y="83"/>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3" name="Freeform 354"/>
                  <p:cNvSpPr/>
                  <p:nvPr>
                    <p:custDataLst>
                      <p:tags r:id="rId24"/>
                    </p:custDataLst>
                  </p:nvPr>
                </p:nvSpPr>
                <p:spPr bwMode="auto">
                  <a:xfrm>
                    <a:off x="4850" y="385"/>
                    <a:ext cx="107" cy="187"/>
                  </a:xfrm>
                  <a:custGeom>
                    <a:avLst/>
                    <a:gdLst>
                      <a:gd name="T0" fmla="*/ 16 w 45"/>
                      <a:gd name="T1" fmla="*/ 0 h 79"/>
                      <a:gd name="T2" fmla="*/ 18 w 45"/>
                      <a:gd name="T3" fmla="*/ 22 h 79"/>
                      <a:gd name="T4" fmla="*/ 0 w 45"/>
                      <a:gd name="T5" fmla="*/ 9 h 79"/>
                      <a:gd name="T6" fmla="*/ 0 w 45"/>
                      <a:gd name="T7" fmla="*/ 9 h 79"/>
                      <a:gd name="T8" fmla="*/ 19 w 45"/>
                      <a:gd name="T9" fmla="*/ 27 h 79"/>
                      <a:gd name="T10" fmla="*/ 44 w 45"/>
                      <a:gd name="T11" fmla="*/ 79 h 79"/>
                      <a:gd name="T12" fmla="*/ 44 w 45"/>
                      <a:gd name="T13" fmla="*/ 78 h 79"/>
                      <a:gd name="T14" fmla="*/ 18 w 45"/>
                      <a:gd name="T15" fmla="*/ 0 h 79"/>
                      <a:gd name="T16" fmla="*/ 16 w 45"/>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9">
                        <a:moveTo>
                          <a:pt x="16" y="0"/>
                        </a:moveTo>
                        <a:cubicBezTo>
                          <a:pt x="16" y="8"/>
                          <a:pt x="17" y="15"/>
                          <a:pt x="18" y="22"/>
                        </a:cubicBezTo>
                        <a:cubicBezTo>
                          <a:pt x="13" y="16"/>
                          <a:pt x="8" y="12"/>
                          <a:pt x="0" y="9"/>
                        </a:cubicBezTo>
                        <a:cubicBezTo>
                          <a:pt x="0" y="9"/>
                          <a:pt x="0" y="9"/>
                          <a:pt x="0" y="9"/>
                        </a:cubicBezTo>
                        <a:cubicBezTo>
                          <a:pt x="7" y="14"/>
                          <a:pt x="14" y="20"/>
                          <a:pt x="19" y="27"/>
                        </a:cubicBezTo>
                        <a:cubicBezTo>
                          <a:pt x="23" y="46"/>
                          <a:pt x="31" y="64"/>
                          <a:pt x="44" y="79"/>
                        </a:cubicBezTo>
                        <a:cubicBezTo>
                          <a:pt x="44" y="79"/>
                          <a:pt x="45" y="79"/>
                          <a:pt x="44" y="78"/>
                        </a:cubicBezTo>
                        <a:cubicBezTo>
                          <a:pt x="30" y="54"/>
                          <a:pt x="20" y="29"/>
                          <a:pt x="18" y="0"/>
                        </a:cubicBezTo>
                        <a:cubicBezTo>
                          <a:pt x="17" y="0"/>
                          <a:pt x="16" y="0"/>
                          <a:pt x="16" y="0"/>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4" name="Freeform 355"/>
                  <p:cNvSpPr/>
                  <p:nvPr>
                    <p:custDataLst>
                      <p:tags r:id="rId25"/>
                    </p:custDataLst>
                  </p:nvPr>
                </p:nvSpPr>
                <p:spPr bwMode="auto">
                  <a:xfrm>
                    <a:off x="4888" y="492"/>
                    <a:ext cx="102" cy="133"/>
                  </a:xfrm>
                  <a:custGeom>
                    <a:avLst/>
                    <a:gdLst>
                      <a:gd name="T0" fmla="*/ 43 w 43"/>
                      <a:gd name="T1" fmla="*/ 56 h 56"/>
                      <a:gd name="T2" fmla="*/ 32 w 43"/>
                      <a:gd name="T3" fmla="*/ 44 h 56"/>
                      <a:gd name="T4" fmla="*/ 6 w 43"/>
                      <a:gd name="T5" fmla="*/ 26 h 56"/>
                      <a:gd name="T6" fmla="*/ 18 w 43"/>
                      <a:gd name="T7" fmla="*/ 22 h 56"/>
                      <a:gd name="T8" fmla="*/ 11 w 43"/>
                      <a:gd name="T9" fmla="*/ 5 h 56"/>
                      <a:gd name="T10" fmla="*/ 26 w 43"/>
                      <a:gd name="T11" fmla="*/ 17 h 56"/>
                      <a:gd name="T12" fmla="*/ 29 w 43"/>
                      <a:gd name="T13" fmla="*/ 4 h 56"/>
                      <a:gd name="T14" fmla="*/ 43 w 43"/>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6">
                        <a:moveTo>
                          <a:pt x="43" y="56"/>
                        </a:moveTo>
                        <a:cubicBezTo>
                          <a:pt x="43" y="56"/>
                          <a:pt x="39" y="49"/>
                          <a:pt x="32" y="44"/>
                        </a:cubicBezTo>
                        <a:cubicBezTo>
                          <a:pt x="23" y="36"/>
                          <a:pt x="9" y="29"/>
                          <a:pt x="6" y="26"/>
                        </a:cubicBezTo>
                        <a:cubicBezTo>
                          <a:pt x="0" y="19"/>
                          <a:pt x="10" y="15"/>
                          <a:pt x="18" y="22"/>
                        </a:cubicBezTo>
                        <a:cubicBezTo>
                          <a:pt x="18" y="22"/>
                          <a:pt x="5" y="9"/>
                          <a:pt x="11" y="5"/>
                        </a:cubicBezTo>
                        <a:cubicBezTo>
                          <a:pt x="17" y="0"/>
                          <a:pt x="26" y="17"/>
                          <a:pt x="26" y="17"/>
                        </a:cubicBezTo>
                        <a:cubicBezTo>
                          <a:pt x="26" y="17"/>
                          <a:pt x="22" y="5"/>
                          <a:pt x="29" y="4"/>
                        </a:cubicBezTo>
                        <a:cubicBezTo>
                          <a:pt x="36" y="3"/>
                          <a:pt x="38" y="45"/>
                          <a:pt x="43" y="56"/>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5" name="Freeform 356"/>
                  <p:cNvSpPr/>
                  <p:nvPr>
                    <p:custDataLst>
                      <p:tags r:id="rId26"/>
                    </p:custDataLst>
                  </p:nvPr>
                </p:nvSpPr>
                <p:spPr bwMode="auto">
                  <a:xfrm>
                    <a:off x="2189" y="-119"/>
                    <a:ext cx="2834" cy="4012"/>
                  </a:xfrm>
                  <a:custGeom>
                    <a:avLst/>
                    <a:gdLst>
                      <a:gd name="T0" fmla="*/ 1183 w 1194"/>
                      <a:gd name="T1" fmla="*/ 1454 h 1689"/>
                      <a:gd name="T2" fmla="*/ 1169 w 1194"/>
                      <a:gd name="T3" fmla="*/ 1505 h 1689"/>
                      <a:gd name="T4" fmla="*/ 1169 w 1194"/>
                      <a:gd name="T5" fmla="*/ 1505 h 1689"/>
                      <a:gd name="T6" fmla="*/ 1153 w 1194"/>
                      <a:gd name="T7" fmla="*/ 1539 h 1689"/>
                      <a:gd name="T8" fmla="*/ 1136 w 1194"/>
                      <a:gd name="T9" fmla="*/ 1566 h 1689"/>
                      <a:gd name="T10" fmla="*/ 867 w 1194"/>
                      <a:gd name="T11" fmla="*/ 1671 h 1689"/>
                      <a:gd name="T12" fmla="*/ 750 w 1194"/>
                      <a:gd name="T13" fmla="*/ 1636 h 1689"/>
                      <a:gd name="T14" fmla="*/ 680 w 1194"/>
                      <a:gd name="T15" fmla="*/ 1514 h 1689"/>
                      <a:gd name="T16" fmla="*/ 716 w 1194"/>
                      <a:gd name="T17" fmla="*/ 1620 h 1689"/>
                      <a:gd name="T18" fmla="*/ 661 w 1194"/>
                      <a:gd name="T19" fmla="*/ 1584 h 1689"/>
                      <a:gd name="T20" fmla="*/ 661 w 1194"/>
                      <a:gd name="T21" fmla="*/ 1584 h 1689"/>
                      <a:gd name="T22" fmla="*/ 552 w 1194"/>
                      <a:gd name="T23" fmla="*/ 1377 h 1689"/>
                      <a:gd name="T24" fmla="*/ 594 w 1194"/>
                      <a:gd name="T25" fmla="*/ 1528 h 1689"/>
                      <a:gd name="T26" fmla="*/ 554 w 1194"/>
                      <a:gd name="T27" fmla="*/ 1491 h 1689"/>
                      <a:gd name="T28" fmla="*/ 532 w 1194"/>
                      <a:gd name="T29" fmla="*/ 1432 h 1689"/>
                      <a:gd name="T30" fmla="*/ 536 w 1194"/>
                      <a:gd name="T31" fmla="*/ 1476 h 1689"/>
                      <a:gd name="T32" fmla="*/ 483 w 1194"/>
                      <a:gd name="T33" fmla="*/ 1437 h 1689"/>
                      <a:gd name="T34" fmla="*/ 61 w 1194"/>
                      <a:gd name="T35" fmla="*/ 1191 h 1689"/>
                      <a:gd name="T36" fmla="*/ 223 w 1194"/>
                      <a:gd name="T37" fmla="*/ 746 h 1689"/>
                      <a:gd name="T38" fmla="*/ 286 w 1194"/>
                      <a:gd name="T39" fmla="*/ 469 h 1689"/>
                      <a:gd name="T40" fmla="*/ 469 w 1194"/>
                      <a:gd name="T41" fmla="*/ 243 h 1689"/>
                      <a:gd name="T42" fmla="*/ 888 w 1194"/>
                      <a:gd name="T43" fmla="*/ 190 h 1689"/>
                      <a:gd name="T44" fmla="*/ 959 w 1194"/>
                      <a:gd name="T45" fmla="*/ 753 h 1689"/>
                      <a:gd name="T46" fmla="*/ 1147 w 1194"/>
                      <a:gd name="T47" fmla="*/ 1229 h 1689"/>
                      <a:gd name="T48" fmla="*/ 1183 w 1194"/>
                      <a:gd name="T49" fmla="*/ 1454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4" h="1689">
                        <a:moveTo>
                          <a:pt x="1183" y="1454"/>
                        </a:moveTo>
                        <a:cubicBezTo>
                          <a:pt x="1180" y="1472"/>
                          <a:pt x="1175" y="1489"/>
                          <a:pt x="1169" y="1505"/>
                        </a:cubicBezTo>
                        <a:cubicBezTo>
                          <a:pt x="1169" y="1505"/>
                          <a:pt x="1169" y="1505"/>
                          <a:pt x="1169" y="1505"/>
                        </a:cubicBezTo>
                        <a:cubicBezTo>
                          <a:pt x="1164" y="1517"/>
                          <a:pt x="1159" y="1528"/>
                          <a:pt x="1153" y="1539"/>
                        </a:cubicBezTo>
                        <a:cubicBezTo>
                          <a:pt x="1148" y="1549"/>
                          <a:pt x="1142" y="1558"/>
                          <a:pt x="1136" y="1566"/>
                        </a:cubicBezTo>
                        <a:cubicBezTo>
                          <a:pt x="1076" y="1648"/>
                          <a:pt x="973" y="1689"/>
                          <a:pt x="867" y="1671"/>
                        </a:cubicBezTo>
                        <a:cubicBezTo>
                          <a:pt x="821" y="1663"/>
                          <a:pt x="783" y="1651"/>
                          <a:pt x="750" y="1636"/>
                        </a:cubicBezTo>
                        <a:cubicBezTo>
                          <a:pt x="713" y="1586"/>
                          <a:pt x="677" y="1501"/>
                          <a:pt x="680" y="1514"/>
                        </a:cubicBezTo>
                        <a:cubicBezTo>
                          <a:pt x="687" y="1561"/>
                          <a:pt x="705" y="1598"/>
                          <a:pt x="716" y="1620"/>
                        </a:cubicBezTo>
                        <a:cubicBezTo>
                          <a:pt x="696" y="1609"/>
                          <a:pt x="678" y="1597"/>
                          <a:pt x="661" y="1584"/>
                        </a:cubicBezTo>
                        <a:cubicBezTo>
                          <a:pt x="661" y="1584"/>
                          <a:pt x="661" y="1584"/>
                          <a:pt x="661" y="1584"/>
                        </a:cubicBezTo>
                        <a:cubicBezTo>
                          <a:pt x="599" y="1491"/>
                          <a:pt x="552" y="1363"/>
                          <a:pt x="552" y="1377"/>
                        </a:cubicBezTo>
                        <a:cubicBezTo>
                          <a:pt x="552" y="1436"/>
                          <a:pt x="578" y="1495"/>
                          <a:pt x="594" y="1528"/>
                        </a:cubicBezTo>
                        <a:cubicBezTo>
                          <a:pt x="581" y="1515"/>
                          <a:pt x="568" y="1503"/>
                          <a:pt x="554" y="1491"/>
                        </a:cubicBezTo>
                        <a:cubicBezTo>
                          <a:pt x="540" y="1454"/>
                          <a:pt x="532" y="1423"/>
                          <a:pt x="532" y="1432"/>
                        </a:cubicBezTo>
                        <a:cubicBezTo>
                          <a:pt x="532" y="1447"/>
                          <a:pt x="534" y="1462"/>
                          <a:pt x="536" y="1476"/>
                        </a:cubicBezTo>
                        <a:cubicBezTo>
                          <a:pt x="519" y="1462"/>
                          <a:pt x="502" y="1449"/>
                          <a:pt x="483" y="1437"/>
                        </a:cubicBezTo>
                        <a:cubicBezTo>
                          <a:pt x="369" y="1369"/>
                          <a:pt x="121" y="1405"/>
                          <a:pt x="61" y="1191"/>
                        </a:cubicBezTo>
                        <a:cubicBezTo>
                          <a:pt x="0" y="977"/>
                          <a:pt x="164" y="876"/>
                          <a:pt x="223" y="746"/>
                        </a:cubicBezTo>
                        <a:cubicBezTo>
                          <a:pt x="266" y="653"/>
                          <a:pt x="266" y="579"/>
                          <a:pt x="286" y="469"/>
                        </a:cubicBezTo>
                        <a:cubicBezTo>
                          <a:pt x="306" y="359"/>
                          <a:pt x="336" y="308"/>
                          <a:pt x="469" y="243"/>
                        </a:cubicBezTo>
                        <a:cubicBezTo>
                          <a:pt x="556" y="200"/>
                          <a:pt x="668" y="0"/>
                          <a:pt x="888" y="190"/>
                        </a:cubicBezTo>
                        <a:cubicBezTo>
                          <a:pt x="1096" y="369"/>
                          <a:pt x="1002" y="604"/>
                          <a:pt x="959" y="753"/>
                        </a:cubicBezTo>
                        <a:cubicBezTo>
                          <a:pt x="897" y="969"/>
                          <a:pt x="1050" y="1013"/>
                          <a:pt x="1147" y="1229"/>
                        </a:cubicBezTo>
                        <a:cubicBezTo>
                          <a:pt x="1185" y="1313"/>
                          <a:pt x="1194" y="1389"/>
                          <a:pt x="1183" y="1454"/>
                        </a:cubicBezTo>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6" name="Freeform 357"/>
                  <p:cNvSpPr/>
                  <p:nvPr>
                    <p:custDataLst>
                      <p:tags r:id="rId27"/>
                    </p:custDataLst>
                  </p:nvPr>
                </p:nvSpPr>
                <p:spPr bwMode="auto">
                  <a:xfrm>
                    <a:off x="2431" y="551"/>
                    <a:ext cx="869" cy="2342"/>
                  </a:xfrm>
                  <a:custGeom>
                    <a:avLst/>
                    <a:gdLst>
                      <a:gd name="T0" fmla="*/ 365 w 366"/>
                      <a:gd name="T1" fmla="*/ 1 h 986"/>
                      <a:gd name="T2" fmla="*/ 257 w 366"/>
                      <a:gd name="T3" fmla="*/ 164 h 986"/>
                      <a:gd name="T4" fmla="*/ 219 w 366"/>
                      <a:gd name="T5" fmla="*/ 385 h 986"/>
                      <a:gd name="T6" fmla="*/ 120 w 366"/>
                      <a:gd name="T7" fmla="*/ 591 h 986"/>
                      <a:gd name="T8" fmla="*/ 16 w 366"/>
                      <a:gd name="T9" fmla="*/ 786 h 986"/>
                      <a:gd name="T10" fmla="*/ 73 w 366"/>
                      <a:gd name="T11" fmla="*/ 984 h 986"/>
                      <a:gd name="T12" fmla="*/ 75 w 366"/>
                      <a:gd name="T13" fmla="*/ 982 h 986"/>
                      <a:gd name="T14" fmla="*/ 26 w 366"/>
                      <a:gd name="T15" fmla="*/ 777 h 986"/>
                      <a:gd name="T16" fmla="*/ 131 w 366"/>
                      <a:gd name="T17" fmla="*/ 589 h 986"/>
                      <a:gd name="T18" fmla="*/ 220 w 366"/>
                      <a:gd name="T19" fmla="*/ 409 h 986"/>
                      <a:gd name="T20" fmla="*/ 253 w 366"/>
                      <a:gd name="T21" fmla="*/ 211 h 986"/>
                      <a:gd name="T22" fmla="*/ 290 w 366"/>
                      <a:gd name="T23" fmla="*/ 89 h 986"/>
                      <a:gd name="T24" fmla="*/ 366 w 366"/>
                      <a:gd name="T25" fmla="*/ 1 h 986"/>
                      <a:gd name="T26" fmla="*/ 365 w 366"/>
                      <a:gd name="T27" fmla="*/ 1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986">
                        <a:moveTo>
                          <a:pt x="365" y="1"/>
                        </a:moveTo>
                        <a:cubicBezTo>
                          <a:pt x="313" y="44"/>
                          <a:pt x="273" y="97"/>
                          <a:pt x="257" y="164"/>
                        </a:cubicBezTo>
                        <a:cubicBezTo>
                          <a:pt x="239" y="237"/>
                          <a:pt x="239" y="312"/>
                          <a:pt x="219" y="385"/>
                        </a:cubicBezTo>
                        <a:cubicBezTo>
                          <a:pt x="198" y="460"/>
                          <a:pt x="163" y="527"/>
                          <a:pt x="120" y="591"/>
                        </a:cubicBezTo>
                        <a:cubicBezTo>
                          <a:pt x="79" y="652"/>
                          <a:pt x="33" y="713"/>
                          <a:pt x="16" y="786"/>
                        </a:cubicBezTo>
                        <a:cubicBezTo>
                          <a:pt x="0" y="859"/>
                          <a:pt x="23" y="929"/>
                          <a:pt x="73" y="984"/>
                        </a:cubicBezTo>
                        <a:cubicBezTo>
                          <a:pt x="74" y="986"/>
                          <a:pt x="76" y="984"/>
                          <a:pt x="75" y="982"/>
                        </a:cubicBezTo>
                        <a:cubicBezTo>
                          <a:pt x="26" y="923"/>
                          <a:pt x="5" y="852"/>
                          <a:pt x="26" y="777"/>
                        </a:cubicBezTo>
                        <a:cubicBezTo>
                          <a:pt x="45" y="706"/>
                          <a:pt x="91" y="648"/>
                          <a:pt x="131" y="589"/>
                        </a:cubicBezTo>
                        <a:cubicBezTo>
                          <a:pt x="169" y="533"/>
                          <a:pt x="200" y="473"/>
                          <a:pt x="220" y="409"/>
                        </a:cubicBezTo>
                        <a:cubicBezTo>
                          <a:pt x="241" y="344"/>
                          <a:pt x="245" y="278"/>
                          <a:pt x="253" y="211"/>
                        </a:cubicBezTo>
                        <a:cubicBezTo>
                          <a:pt x="258" y="168"/>
                          <a:pt x="268" y="126"/>
                          <a:pt x="290" y="89"/>
                        </a:cubicBezTo>
                        <a:cubicBezTo>
                          <a:pt x="310" y="56"/>
                          <a:pt x="337" y="27"/>
                          <a:pt x="366" y="1"/>
                        </a:cubicBezTo>
                        <a:cubicBezTo>
                          <a:pt x="366" y="1"/>
                          <a:pt x="365" y="0"/>
                          <a:pt x="365" y="1"/>
                        </a:cubicBezTo>
                        <a:close/>
                      </a:path>
                    </a:pathLst>
                  </a:custGeom>
                  <a:solidFill>
                    <a:srgbClr val="2D1B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7" name="Freeform 358"/>
                  <p:cNvSpPr/>
                  <p:nvPr>
                    <p:custDataLst>
                      <p:tags r:id="rId28"/>
                    </p:custDataLst>
                  </p:nvPr>
                </p:nvSpPr>
                <p:spPr bwMode="auto">
                  <a:xfrm>
                    <a:off x="4171" y="337"/>
                    <a:ext cx="622" cy="3332"/>
                  </a:xfrm>
                  <a:custGeom>
                    <a:avLst/>
                    <a:gdLst>
                      <a:gd name="T0" fmla="*/ 224 w 262"/>
                      <a:gd name="T1" fmla="*/ 1157 h 1403"/>
                      <a:gd name="T2" fmla="*/ 72 w 262"/>
                      <a:gd name="T3" fmla="*/ 890 h 1403"/>
                      <a:gd name="T4" fmla="*/ 13 w 262"/>
                      <a:gd name="T5" fmla="*/ 735 h 1403"/>
                      <a:gd name="T6" fmla="*/ 30 w 262"/>
                      <a:gd name="T7" fmla="*/ 566 h 1403"/>
                      <a:gd name="T8" fmla="*/ 107 w 262"/>
                      <a:gd name="T9" fmla="*/ 276 h 1403"/>
                      <a:gd name="T10" fmla="*/ 21 w 262"/>
                      <a:gd name="T11" fmla="*/ 0 h 1403"/>
                      <a:gd name="T12" fmla="*/ 20 w 262"/>
                      <a:gd name="T13" fmla="*/ 1 h 1403"/>
                      <a:gd name="T14" fmla="*/ 101 w 262"/>
                      <a:gd name="T15" fmla="*/ 266 h 1403"/>
                      <a:gd name="T16" fmla="*/ 26 w 262"/>
                      <a:gd name="T17" fmla="*/ 553 h 1403"/>
                      <a:gd name="T18" fmla="*/ 1 w 262"/>
                      <a:gd name="T19" fmla="*/ 696 h 1403"/>
                      <a:gd name="T20" fmla="*/ 33 w 262"/>
                      <a:gd name="T21" fmla="*/ 828 h 1403"/>
                      <a:gd name="T22" fmla="*/ 185 w 262"/>
                      <a:gd name="T23" fmla="*/ 1086 h 1403"/>
                      <a:gd name="T24" fmla="*/ 194 w 262"/>
                      <a:gd name="T25" fmla="*/ 1400 h 1403"/>
                      <a:gd name="T26" fmla="*/ 196 w 262"/>
                      <a:gd name="T27" fmla="*/ 1402 h 1403"/>
                      <a:gd name="T28" fmla="*/ 224 w 262"/>
                      <a:gd name="T29" fmla="*/ 1157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403">
                        <a:moveTo>
                          <a:pt x="224" y="1157"/>
                        </a:moveTo>
                        <a:cubicBezTo>
                          <a:pt x="190" y="1059"/>
                          <a:pt x="123" y="979"/>
                          <a:pt x="72" y="890"/>
                        </a:cubicBezTo>
                        <a:cubicBezTo>
                          <a:pt x="45" y="842"/>
                          <a:pt x="22" y="790"/>
                          <a:pt x="13" y="735"/>
                        </a:cubicBezTo>
                        <a:cubicBezTo>
                          <a:pt x="3" y="678"/>
                          <a:pt x="13" y="621"/>
                          <a:pt x="30" y="566"/>
                        </a:cubicBezTo>
                        <a:cubicBezTo>
                          <a:pt x="60" y="469"/>
                          <a:pt x="103" y="379"/>
                          <a:pt x="107" y="276"/>
                        </a:cubicBezTo>
                        <a:cubicBezTo>
                          <a:pt x="112" y="176"/>
                          <a:pt x="87" y="76"/>
                          <a:pt x="21" y="0"/>
                        </a:cubicBezTo>
                        <a:cubicBezTo>
                          <a:pt x="20" y="0"/>
                          <a:pt x="19" y="0"/>
                          <a:pt x="20" y="1"/>
                        </a:cubicBezTo>
                        <a:cubicBezTo>
                          <a:pt x="81" y="75"/>
                          <a:pt x="105" y="171"/>
                          <a:pt x="101" y="266"/>
                        </a:cubicBezTo>
                        <a:cubicBezTo>
                          <a:pt x="97" y="368"/>
                          <a:pt x="56" y="458"/>
                          <a:pt x="26" y="553"/>
                        </a:cubicBezTo>
                        <a:cubicBezTo>
                          <a:pt x="11" y="600"/>
                          <a:pt x="0" y="648"/>
                          <a:pt x="1" y="696"/>
                        </a:cubicBezTo>
                        <a:cubicBezTo>
                          <a:pt x="2" y="742"/>
                          <a:pt x="15" y="786"/>
                          <a:pt x="33" y="828"/>
                        </a:cubicBezTo>
                        <a:cubicBezTo>
                          <a:pt x="72" y="921"/>
                          <a:pt x="139" y="998"/>
                          <a:pt x="185" y="1086"/>
                        </a:cubicBezTo>
                        <a:cubicBezTo>
                          <a:pt x="236" y="1182"/>
                          <a:pt x="262" y="1306"/>
                          <a:pt x="194" y="1400"/>
                        </a:cubicBezTo>
                        <a:cubicBezTo>
                          <a:pt x="193" y="1402"/>
                          <a:pt x="195" y="1403"/>
                          <a:pt x="196" y="1402"/>
                        </a:cubicBezTo>
                        <a:cubicBezTo>
                          <a:pt x="251" y="1333"/>
                          <a:pt x="251" y="1237"/>
                          <a:pt x="224" y="1157"/>
                        </a:cubicBezTo>
                      </a:path>
                    </a:pathLst>
                  </a:custGeom>
                  <a:solidFill>
                    <a:srgbClr val="2D1B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8" name="Freeform 359"/>
                  <p:cNvSpPr/>
                  <p:nvPr>
                    <p:custDataLst>
                      <p:tags r:id="rId29"/>
                    </p:custDataLst>
                  </p:nvPr>
                </p:nvSpPr>
                <p:spPr bwMode="auto">
                  <a:xfrm>
                    <a:off x="4197" y="2038"/>
                    <a:ext cx="698" cy="1750"/>
                  </a:xfrm>
                  <a:custGeom>
                    <a:avLst/>
                    <a:gdLst>
                      <a:gd name="T0" fmla="*/ 247 w 294"/>
                      <a:gd name="T1" fmla="*/ 384 h 737"/>
                      <a:gd name="T2" fmla="*/ 130 w 294"/>
                      <a:gd name="T3" fmla="*/ 208 h 737"/>
                      <a:gd name="T4" fmla="*/ 1 w 294"/>
                      <a:gd name="T5" fmla="*/ 0 h 737"/>
                      <a:gd name="T6" fmla="*/ 0 w 294"/>
                      <a:gd name="T7" fmla="*/ 0 h 737"/>
                      <a:gd name="T8" fmla="*/ 91 w 294"/>
                      <a:gd name="T9" fmla="*/ 172 h 737"/>
                      <a:gd name="T10" fmla="*/ 224 w 294"/>
                      <a:gd name="T11" fmla="*/ 352 h 737"/>
                      <a:gd name="T12" fmla="*/ 184 w 294"/>
                      <a:gd name="T13" fmla="*/ 733 h 737"/>
                      <a:gd name="T14" fmla="*/ 187 w 294"/>
                      <a:gd name="T15" fmla="*/ 735 h 737"/>
                      <a:gd name="T16" fmla="*/ 247 w 294"/>
                      <a:gd name="T17" fmla="*/ 384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737">
                        <a:moveTo>
                          <a:pt x="247" y="384"/>
                        </a:moveTo>
                        <a:cubicBezTo>
                          <a:pt x="219" y="319"/>
                          <a:pt x="177" y="261"/>
                          <a:pt x="130" y="208"/>
                        </a:cubicBezTo>
                        <a:cubicBezTo>
                          <a:pt x="76" y="146"/>
                          <a:pt x="16" y="84"/>
                          <a:pt x="1" y="0"/>
                        </a:cubicBezTo>
                        <a:cubicBezTo>
                          <a:pt x="1" y="0"/>
                          <a:pt x="0" y="0"/>
                          <a:pt x="0" y="0"/>
                        </a:cubicBezTo>
                        <a:cubicBezTo>
                          <a:pt x="8" y="68"/>
                          <a:pt x="47" y="122"/>
                          <a:pt x="91" y="172"/>
                        </a:cubicBezTo>
                        <a:cubicBezTo>
                          <a:pt x="140" y="229"/>
                          <a:pt x="189" y="284"/>
                          <a:pt x="224" y="352"/>
                        </a:cubicBezTo>
                        <a:cubicBezTo>
                          <a:pt x="288" y="475"/>
                          <a:pt x="294" y="634"/>
                          <a:pt x="184" y="733"/>
                        </a:cubicBezTo>
                        <a:cubicBezTo>
                          <a:pt x="183" y="734"/>
                          <a:pt x="185" y="737"/>
                          <a:pt x="187" y="735"/>
                        </a:cubicBezTo>
                        <a:cubicBezTo>
                          <a:pt x="290" y="651"/>
                          <a:pt x="294" y="499"/>
                          <a:pt x="247" y="384"/>
                        </a:cubicBezTo>
                        <a:close/>
                      </a:path>
                    </a:pathLst>
                  </a:custGeom>
                  <a:solidFill>
                    <a:srgbClr val="2D1B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9" name="Freeform 360"/>
                  <p:cNvSpPr/>
                  <p:nvPr>
                    <p:custDataLst>
                      <p:tags r:id="rId30"/>
                    </p:custDataLst>
                  </p:nvPr>
                </p:nvSpPr>
                <p:spPr bwMode="auto">
                  <a:xfrm>
                    <a:off x="2861" y="518"/>
                    <a:ext cx="531" cy="2738"/>
                  </a:xfrm>
                  <a:custGeom>
                    <a:avLst/>
                    <a:gdLst>
                      <a:gd name="T0" fmla="*/ 86 w 224"/>
                      <a:gd name="T1" fmla="*/ 490 h 1153"/>
                      <a:gd name="T2" fmla="*/ 111 w 224"/>
                      <a:gd name="T3" fmla="*/ 378 h 1153"/>
                      <a:gd name="T4" fmla="*/ 120 w 224"/>
                      <a:gd name="T5" fmla="*/ 254 h 1153"/>
                      <a:gd name="T6" fmla="*/ 224 w 224"/>
                      <a:gd name="T7" fmla="*/ 2 h 1153"/>
                      <a:gd name="T8" fmla="*/ 223 w 224"/>
                      <a:gd name="T9" fmla="*/ 1 h 1153"/>
                      <a:gd name="T10" fmla="*/ 122 w 224"/>
                      <a:gd name="T11" fmla="*/ 204 h 1153"/>
                      <a:gd name="T12" fmla="*/ 88 w 224"/>
                      <a:gd name="T13" fmla="*/ 464 h 1153"/>
                      <a:gd name="T14" fmla="*/ 16 w 224"/>
                      <a:gd name="T15" fmla="*/ 702 h 1153"/>
                      <a:gd name="T16" fmla="*/ 50 w 224"/>
                      <a:gd name="T17" fmla="*/ 942 h 1153"/>
                      <a:gd name="T18" fmla="*/ 200 w 224"/>
                      <a:gd name="T19" fmla="*/ 1152 h 1153"/>
                      <a:gd name="T20" fmla="*/ 202 w 224"/>
                      <a:gd name="T21" fmla="*/ 1150 h 1153"/>
                      <a:gd name="T22" fmla="*/ 20 w 224"/>
                      <a:gd name="T23" fmla="*/ 718 h 1153"/>
                      <a:gd name="T24" fmla="*/ 86 w 224"/>
                      <a:gd name="T25" fmla="*/ 49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153">
                        <a:moveTo>
                          <a:pt x="86" y="490"/>
                        </a:moveTo>
                        <a:cubicBezTo>
                          <a:pt x="98" y="454"/>
                          <a:pt x="107" y="417"/>
                          <a:pt x="111" y="378"/>
                        </a:cubicBezTo>
                        <a:cubicBezTo>
                          <a:pt x="115" y="337"/>
                          <a:pt x="116" y="296"/>
                          <a:pt x="120" y="254"/>
                        </a:cubicBezTo>
                        <a:cubicBezTo>
                          <a:pt x="129" y="161"/>
                          <a:pt x="165" y="74"/>
                          <a:pt x="224" y="2"/>
                        </a:cubicBezTo>
                        <a:cubicBezTo>
                          <a:pt x="224" y="1"/>
                          <a:pt x="223" y="0"/>
                          <a:pt x="223" y="1"/>
                        </a:cubicBezTo>
                        <a:cubicBezTo>
                          <a:pt x="173" y="59"/>
                          <a:pt x="138" y="128"/>
                          <a:pt x="122" y="204"/>
                        </a:cubicBezTo>
                        <a:cubicBezTo>
                          <a:pt x="104" y="290"/>
                          <a:pt x="112" y="378"/>
                          <a:pt x="88" y="464"/>
                        </a:cubicBezTo>
                        <a:cubicBezTo>
                          <a:pt x="65" y="544"/>
                          <a:pt x="28" y="620"/>
                          <a:pt x="16" y="702"/>
                        </a:cubicBezTo>
                        <a:cubicBezTo>
                          <a:pt x="3" y="784"/>
                          <a:pt x="18" y="867"/>
                          <a:pt x="50" y="942"/>
                        </a:cubicBezTo>
                        <a:cubicBezTo>
                          <a:pt x="84" y="1021"/>
                          <a:pt x="138" y="1092"/>
                          <a:pt x="200" y="1152"/>
                        </a:cubicBezTo>
                        <a:cubicBezTo>
                          <a:pt x="202" y="1153"/>
                          <a:pt x="204" y="1151"/>
                          <a:pt x="202" y="1150"/>
                        </a:cubicBezTo>
                        <a:cubicBezTo>
                          <a:pt x="89" y="1035"/>
                          <a:pt x="0" y="885"/>
                          <a:pt x="20" y="718"/>
                        </a:cubicBezTo>
                        <a:cubicBezTo>
                          <a:pt x="29" y="639"/>
                          <a:pt x="62" y="566"/>
                          <a:pt x="86" y="490"/>
                        </a:cubicBezTo>
                        <a:close/>
                      </a:path>
                    </a:pathLst>
                  </a:custGeom>
                  <a:solidFill>
                    <a:srgbClr val="2D1B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0" name="Freeform 361"/>
                  <p:cNvSpPr/>
                  <p:nvPr>
                    <p:custDataLst>
                      <p:tags r:id="rId31"/>
                    </p:custDataLst>
                  </p:nvPr>
                </p:nvSpPr>
                <p:spPr bwMode="auto">
                  <a:xfrm>
                    <a:off x="3912" y="216"/>
                    <a:ext cx="314" cy="3301"/>
                  </a:xfrm>
                  <a:custGeom>
                    <a:avLst/>
                    <a:gdLst>
                      <a:gd name="T0" fmla="*/ 37 w 132"/>
                      <a:gd name="T1" fmla="*/ 853 h 1390"/>
                      <a:gd name="T2" fmla="*/ 23 w 132"/>
                      <a:gd name="T3" fmla="*/ 536 h 1390"/>
                      <a:gd name="T4" fmla="*/ 76 w 132"/>
                      <a:gd name="T5" fmla="*/ 248 h 1390"/>
                      <a:gd name="T6" fmla="*/ 5 w 132"/>
                      <a:gd name="T7" fmla="*/ 1 h 1390"/>
                      <a:gd name="T8" fmla="*/ 4 w 132"/>
                      <a:gd name="T9" fmla="*/ 2 h 1390"/>
                      <a:gd name="T10" fmla="*/ 17 w 132"/>
                      <a:gd name="T11" fmla="*/ 530 h 1390"/>
                      <a:gd name="T12" fmla="*/ 21 w 132"/>
                      <a:gd name="T13" fmla="*/ 805 h 1390"/>
                      <a:gd name="T14" fmla="*/ 77 w 132"/>
                      <a:gd name="T15" fmla="*/ 1087 h 1390"/>
                      <a:gd name="T16" fmla="*/ 1 w 132"/>
                      <a:gd name="T17" fmla="*/ 1386 h 1390"/>
                      <a:gd name="T18" fmla="*/ 4 w 132"/>
                      <a:gd name="T19" fmla="*/ 1388 h 1390"/>
                      <a:gd name="T20" fmla="*/ 82 w 132"/>
                      <a:gd name="T21" fmla="*/ 1134 h 1390"/>
                      <a:gd name="T22" fmla="*/ 37 w 132"/>
                      <a:gd name="T23" fmla="*/ 853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390">
                        <a:moveTo>
                          <a:pt x="37" y="853"/>
                        </a:moveTo>
                        <a:cubicBezTo>
                          <a:pt x="13" y="749"/>
                          <a:pt x="5" y="643"/>
                          <a:pt x="23" y="536"/>
                        </a:cubicBezTo>
                        <a:cubicBezTo>
                          <a:pt x="38" y="440"/>
                          <a:pt x="70" y="346"/>
                          <a:pt x="76" y="248"/>
                        </a:cubicBezTo>
                        <a:cubicBezTo>
                          <a:pt x="81" y="160"/>
                          <a:pt x="64" y="69"/>
                          <a:pt x="5" y="1"/>
                        </a:cubicBezTo>
                        <a:cubicBezTo>
                          <a:pt x="4" y="0"/>
                          <a:pt x="4" y="1"/>
                          <a:pt x="4" y="2"/>
                        </a:cubicBezTo>
                        <a:cubicBezTo>
                          <a:pt x="132" y="153"/>
                          <a:pt x="46" y="361"/>
                          <a:pt x="17" y="530"/>
                        </a:cubicBezTo>
                        <a:cubicBezTo>
                          <a:pt x="2" y="621"/>
                          <a:pt x="3" y="714"/>
                          <a:pt x="21" y="805"/>
                        </a:cubicBezTo>
                        <a:cubicBezTo>
                          <a:pt x="39" y="899"/>
                          <a:pt x="73" y="990"/>
                          <a:pt x="77" y="1087"/>
                        </a:cubicBezTo>
                        <a:cubicBezTo>
                          <a:pt x="81" y="1192"/>
                          <a:pt x="53" y="1295"/>
                          <a:pt x="1" y="1386"/>
                        </a:cubicBezTo>
                        <a:cubicBezTo>
                          <a:pt x="0" y="1388"/>
                          <a:pt x="3" y="1390"/>
                          <a:pt x="4" y="1388"/>
                        </a:cubicBezTo>
                        <a:cubicBezTo>
                          <a:pt x="51" y="1312"/>
                          <a:pt x="78" y="1223"/>
                          <a:pt x="82" y="1134"/>
                        </a:cubicBezTo>
                        <a:cubicBezTo>
                          <a:pt x="87" y="1038"/>
                          <a:pt x="60" y="946"/>
                          <a:pt x="37" y="853"/>
                        </a:cubicBezTo>
                      </a:path>
                    </a:pathLst>
                  </a:custGeom>
                  <a:solidFill>
                    <a:srgbClr val="2D1B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1" name="Freeform 362"/>
                  <p:cNvSpPr/>
                  <p:nvPr>
                    <p:custDataLst>
                      <p:tags r:id="rId32"/>
                    </p:custDataLst>
                  </p:nvPr>
                </p:nvSpPr>
                <p:spPr bwMode="auto">
                  <a:xfrm>
                    <a:off x="4285" y="290"/>
                    <a:ext cx="465" cy="734"/>
                  </a:xfrm>
                  <a:custGeom>
                    <a:avLst/>
                    <a:gdLst>
                      <a:gd name="T0" fmla="*/ 5 w 196"/>
                      <a:gd name="T1" fmla="*/ 18 h 309"/>
                      <a:gd name="T2" fmla="*/ 135 w 196"/>
                      <a:gd name="T3" fmla="*/ 78 h 309"/>
                      <a:gd name="T4" fmla="*/ 138 w 196"/>
                      <a:gd name="T5" fmla="*/ 309 h 309"/>
                      <a:gd name="T6" fmla="*/ 5 w 196"/>
                      <a:gd name="T7" fmla="*/ 18 h 309"/>
                    </a:gdLst>
                    <a:ahLst/>
                    <a:cxnLst>
                      <a:cxn ang="0">
                        <a:pos x="T0" y="T1"/>
                      </a:cxn>
                      <a:cxn ang="0">
                        <a:pos x="T2" y="T3"/>
                      </a:cxn>
                      <a:cxn ang="0">
                        <a:pos x="T4" y="T5"/>
                      </a:cxn>
                      <a:cxn ang="0">
                        <a:pos x="T6" y="T7"/>
                      </a:cxn>
                    </a:cxnLst>
                    <a:rect l="0" t="0" r="r" b="b"/>
                    <a:pathLst>
                      <a:path w="196" h="309">
                        <a:moveTo>
                          <a:pt x="5" y="18"/>
                        </a:moveTo>
                        <a:cubicBezTo>
                          <a:pt x="5" y="18"/>
                          <a:pt x="90" y="0"/>
                          <a:pt x="135" y="78"/>
                        </a:cubicBezTo>
                        <a:cubicBezTo>
                          <a:pt x="196" y="181"/>
                          <a:pt x="138" y="309"/>
                          <a:pt x="138" y="309"/>
                        </a:cubicBezTo>
                        <a:cubicBezTo>
                          <a:pt x="138" y="309"/>
                          <a:pt x="0" y="214"/>
                          <a:pt x="5" y="18"/>
                        </a:cubicBezTo>
                        <a:close/>
                      </a:path>
                    </a:pathLst>
                  </a:custGeom>
                  <a:solidFill>
                    <a:srgbClr val="2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2" name="Freeform 363"/>
                  <p:cNvSpPr/>
                  <p:nvPr>
                    <p:custDataLst>
                      <p:tags r:id="rId33"/>
                    </p:custDataLst>
                  </p:nvPr>
                </p:nvSpPr>
                <p:spPr bwMode="auto">
                  <a:xfrm>
                    <a:off x="3345" y="256"/>
                    <a:ext cx="1372" cy="2594"/>
                  </a:xfrm>
                  <a:custGeom>
                    <a:avLst/>
                    <a:gdLst>
                      <a:gd name="T0" fmla="*/ 578 w 578"/>
                      <a:gd name="T1" fmla="*/ 434 h 1092"/>
                      <a:gd name="T2" fmla="*/ 578 w 578"/>
                      <a:gd name="T3" fmla="*/ 441 h 1092"/>
                      <a:gd name="T4" fmla="*/ 577 w 578"/>
                      <a:gd name="T5" fmla="*/ 451 h 1092"/>
                      <a:gd name="T6" fmla="*/ 576 w 578"/>
                      <a:gd name="T7" fmla="*/ 459 h 1092"/>
                      <a:gd name="T8" fmla="*/ 573 w 578"/>
                      <a:gd name="T9" fmla="*/ 470 h 1092"/>
                      <a:gd name="T10" fmla="*/ 373 w 578"/>
                      <a:gd name="T11" fmla="*/ 607 h 1092"/>
                      <a:gd name="T12" fmla="*/ 360 w 578"/>
                      <a:gd name="T13" fmla="*/ 615 h 1092"/>
                      <a:gd name="T14" fmla="*/ 360 w 578"/>
                      <a:gd name="T15" fmla="*/ 615 h 1092"/>
                      <a:gd name="T16" fmla="*/ 346 w 578"/>
                      <a:gd name="T17" fmla="*/ 627 h 1092"/>
                      <a:gd name="T18" fmla="*/ 336 w 578"/>
                      <a:gd name="T19" fmla="*/ 639 h 1092"/>
                      <a:gd name="T20" fmla="*/ 339 w 578"/>
                      <a:gd name="T21" fmla="*/ 733 h 1092"/>
                      <a:gd name="T22" fmla="*/ 340 w 578"/>
                      <a:gd name="T23" fmla="*/ 735 h 1092"/>
                      <a:gd name="T24" fmla="*/ 392 w 578"/>
                      <a:gd name="T25" fmla="*/ 771 h 1092"/>
                      <a:gd name="T26" fmla="*/ 457 w 578"/>
                      <a:gd name="T27" fmla="*/ 1080 h 1092"/>
                      <a:gd name="T28" fmla="*/ 244 w 578"/>
                      <a:gd name="T29" fmla="*/ 935 h 1092"/>
                      <a:gd name="T30" fmla="*/ 42 w 578"/>
                      <a:gd name="T31" fmla="*/ 803 h 1092"/>
                      <a:gd name="T32" fmla="*/ 187 w 578"/>
                      <a:gd name="T33" fmla="*/ 713 h 1092"/>
                      <a:gd name="T34" fmla="*/ 187 w 578"/>
                      <a:gd name="T35" fmla="*/ 712 h 1092"/>
                      <a:gd name="T36" fmla="*/ 196 w 578"/>
                      <a:gd name="T37" fmla="*/ 617 h 1092"/>
                      <a:gd name="T38" fmla="*/ 106 w 578"/>
                      <a:gd name="T39" fmla="*/ 556 h 1092"/>
                      <a:gd name="T40" fmla="*/ 58 w 578"/>
                      <a:gd name="T41" fmla="*/ 148 h 1092"/>
                      <a:gd name="T42" fmla="*/ 421 w 578"/>
                      <a:gd name="T43" fmla="*/ 58 h 1092"/>
                      <a:gd name="T44" fmla="*/ 531 w 578"/>
                      <a:gd name="T45" fmla="*/ 247 h 1092"/>
                      <a:gd name="T46" fmla="*/ 535 w 578"/>
                      <a:gd name="T47" fmla="*/ 256 h 1092"/>
                      <a:gd name="T48" fmla="*/ 556 w 578"/>
                      <a:gd name="T49" fmla="*/ 318 h 1092"/>
                      <a:gd name="T50" fmla="*/ 559 w 578"/>
                      <a:gd name="T51" fmla="*/ 327 h 1092"/>
                      <a:gd name="T52" fmla="*/ 560 w 578"/>
                      <a:gd name="T53" fmla="*/ 330 h 1092"/>
                      <a:gd name="T54" fmla="*/ 562 w 578"/>
                      <a:gd name="T55" fmla="*/ 337 h 1092"/>
                      <a:gd name="T56" fmla="*/ 563 w 578"/>
                      <a:gd name="T57" fmla="*/ 340 h 1092"/>
                      <a:gd name="T58" fmla="*/ 578 w 578"/>
                      <a:gd name="T59" fmla="*/ 434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8" h="1092">
                        <a:moveTo>
                          <a:pt x="578" y="434"/>
                        </a:moveTo>
                        <a:cubicBezTo>
                          <a:pt x="578" y="437"/>
                          <a:pt x="578" y="439"/>
                          <a:pt x="578" y="441"/>
                        </a:cubicBezTo>
                        <a:cubicBezTo>
                          <a:pt x="578" y="445"/>
                          <a:pt x="578" y="448"/>
                          <a:pt x="577" y="451"/>
                        </a:cubicBezTo>
                        <a:cubicBezTo>
                          <a:pt x="577" y="454"/>
                          <a:pt x="577" y="457"/>
                          <a:pt x="576" y="459"/>
                        </a:cubicBezTo>
                        <a:cubicBezTo>
                          <a:pt x="575" y="463"/>
                          <a:pt x="574" y="467"/>
                          <a:pt x="573" y="470"/>
                        </a:cubicBezTo>
                        <a:cubicBezTo>
                          <a:pt x="548" y="531"/>
                          <a:pt x="435" y="569"/>
                          <a:pt x="373" y="607"/>
                        </a:cubicBezTo>
                        <a:cubicBezTo>
                          <a:pt x="368" y="610"/>
                          <a:pt x="364" y="613"/>
                          <a:pt x="360" y="615"/>
                        </a:cubicBezTo>
                        <a:cubicBezTo>
                          <a:pt x="360" y="615"/>
                          <a:pt x="360" y="615"/>
                          <a:pt x="360" y="615"/>
                        </a:cubicBezTo>
                        <a:cubicBezTo>
                          <a:pt x="355" y="619"/>
                          <a:pt x="350" y="623"/>
                          <a:pt x="346" y="627"/>
                        </a:cubicBezTo>
                        <a:cubicBezTo>
                          <a:pt x="342" y="631"/>
                          <a:pt x="339" y="635"/>
                          <a:pt x="336" y="639"/>
                        </a:cubicBezTo>
                        <a:cubicBezTo>
                          <a:pt x="325" y="658"/>
                          <a:pt x="333" y="700"/>
                          <a:pt x="339" y="733"/>
                        </a:cubicBezTo>
                        <a:cubicBezTo>
                          <a:pt x="340" y="735"/>
                          <a:pt x="340" y="735"/>
                          <a:pt x="340" y="735"/>
                        </a:cubicBezTo>
                        <a:cubicBezTo>
                          <a:pt x="358" y="753"/>
                          <a:pt x="387" y="761"/>
                          <a:pt x="392" y="771"/>
                        </a:cubicBezTo>
                        <a:cubicBezTo>
                          <a:pt x="411" y="805"/>
                          <a:pt x="494" y="1069"/>
                          <a:pt x="457" y="1080"/>
                        </a:cubicBezTo>
                        <a:cubicBezTo>
                          <a:pt x="421" y="1092"/>
                          <a:pt x="323" y="1004"/>
                          <a:pt x="244" y="935"/>
                        </a:cubicBezTo>
                        <a:cubicBezTo>
                          <a:pt x="164" y="865"/>
                          <a:pt x="44" y="810"/>
                          <a:pt x="42" y="803"/>
                        </a:cubicBezTo>
                        <a:cubicBezTo>
                          <a:pt x="40" y="797"/>
                          <a:pt x="173" y="751"/>
                          <a:pt x="187" y="713"/>
                        </a:cubicBezTo>
                        <a:cubicBezTo>
                          <a:pt x="187" y="712"/>
                          <a:pt x="187" y="712"/>
                          <a:pt x="187" y="712"/>
                        </a:cubicBezTo>
                        <a:cubicBezTo>
                          <a:pt x="197" y="683"/>
                          <a:pt x="206" y="638"/>
                          <a:pt x="196" y="617"/>
                        </a:cubicBezTo>
                        <a:cubicBezTo>
                          <a:pt x="190" y="604"/>
                          <a:pt x="140" y="594"/>
                          <a:pt x="106" y="556"/>
                        </a:cubicBezTo>
                        <a:cubicBezTo>
                          <a:pt x="73" y="519"/>
                          <a:pt x="0" y="237"/>
                          <a:pt x="58" y="148"/>
                        </a:cubicBezTo>
                        <a:cubicBezTo>
                          <a:pt x="115" y="59"/>
                          <a:pt x="352" y="0"/>
                          <a:pt x="421" y="58"/>
                        </a:cubicBezTo>
                        <a:cubicBezTo>
                          <a:pt x="454" y="85"/>
                          <a:pt x="498" y="164"/>
                          <a:pt x="531" y="247"/>
                        </a:cubicBezTo>
                        <a:cubicBezTo>
                          <a:pt x="532" y="250"/>
                          <a:pt x="534" y="253"/>
                          <a:pt x="535" y="256"/>
                        </a:cubicBezTo>
                        <a:cubicBezTo>
                          <a:pt x="543" y="277"/>
                          <a:pt x="550" y="298"/>
                          <a:pt x="556" y="318"/>
                        </a:cubicBezTo>
                        <a:cubicBezTo>
                          <a:pt x="557" y="321"/>
                          <a:pt x="558" y="324"/>
                          <a:pt x="559" y="327"/>
                        </a:cubicBezTo>
                        <a:cubicBezTo>
                          <a:pt x="559" y="328"/>
                          <a:pt x="560" y="329"/>
                          <a:pt x="560" y="330"/>
                        </a:cubicBezTo>
                        <a:cubicBezTo>
                          <a:pt x="561" y="332"/>
                          <a:pt x="561" y="335"/>
                          <a:pt x="562" y="337"/>
                        </a:cubicBezTo>
                        <a:cubicBezTo>
                          <a:pt x="562" y="338"/>
                          <a:pt x="563" y="339"/>
                          <a:pt x="563" y="340"/>
                        </a:cubicBezTo>
                        <a:cubicBezTo>
                          <a:pt x="572" y="376"/>
                          <a:pt x="578" y="408"/>
                          <a:pt x="578" y="434"/>
                        </a:cubicBezTo>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3" name="Freeform 364"/>
                  <p:cNvSpPr/>
                  <p:nvPr>
                    <p:custDataLst>
                      <p:tags r:id="rId34"/>
                    </p:custDataLst>
                  </p:nvPr>
                </p:nvSpPr>
                <p:spPr bwMode="auto">
                  <a:xfrm>
                    <a:off x="4290" y="834"/>
                    <a:ext cx="204" cy="363"/>
                  </a:xfrm>
                  <a:custGeom>
                    <a:avLst/>
                    <a:gdLst>
                      <a:gd name="T0" fmla="*/ 78 w 86"/>
                      <a:gd name="T1" fmla="*/ 138 h 153"/>
                      <a:gd name="T2" fmla="*/ 31 w 86"/>
                      <a:gd name="T3" fmla="*/ 129 h 153"/>
                      <a:gd name="T4" fmla="*/ 3 w 86"/>
                      <a:gd name="T5" fmla="*/ 6 h 153"/>
                      <a:gd name="T6" fmla="*/ 9 w 86"/>
                      <a:gd name="T7" fmla="*/ 2 h 153"/>
                      <a:gd name="T8" fmla="*/ 60 w 86"/>
                      <a:gd name="T9" fmla="*/ 104 h 153"/>
                      <a:gd name="T10" fmla="*/ 82 w 86"/>
                      <a:gd name="T11" fmla="*/ 116 h 153"/>
                      <a:gd name="T12" fmla="*/ 78 w 86"/>
                      <a:gd name="T13" fmla="*/ 138 h 153"/>
                    </a:gdLst>
                    <a:ahLst/>
                    <a:cxnLst>
                      <a:cxn ang="0">
                        <a:pos x="T0" y="T1"/>
                      </a:cxn>
                      <a:cxn ang="0">
                        <a:pos x="T2" y="T3"/>
                      </a:cxn>
                      <a:cxn ang="0">
                        <a:pos x="T4" y="T5"/>
                      </a:cxn>
                      <a:cxn ang="0">
                        <a:pos x="T6" y="T7"/>
                      </a:cxn>
                      <a:cxn ang="0">
                        <a:pos x="T8" y="T9"/>
                      </a:cxn>
                      <a:cxn ang="0">
                        <a:pos x="T10" y="T11"/>
                      </a:cxn>
                      <a:cxn ang="0">
                        <a:pos x="T12" y="T13"/>
                      </a:cxn>
                    </a:cxnLst>
                    <a:rect l="0" t="0" r="r" b="b"/>
                    <a:pathLst>
                      <a:path w="86" h="153">
                        <a:moveTo>
                          <a:pt x="78" y="138"/>
                        </a:moveTo>
                        <a:cubicBezTo>
                          <a:pt x="60" y="153"/>
                          <a:pt x="40" y="142"/>
                          <a:pt x="31" y="129"/>
                        </a:cubicBezTo>
                        <a:cubicBezTo>
                          <a:pt x="14" y="102"/>
                          <a:pt x="0" y="35"/>
                          <a:pt x="3" y="6"/>
                        </a:cubicBezTo>
                        <a:cubicBezTo>
                          <a:pt x="3" y="3"/>
                          <a:pt x="6" y="0"/>
                          <a:pt x="9" y="2"/>
                        </a:cubicBezTo>
                        <a:cubicBezTo>
                          <a:pt x="20" y="11"/>
                          <a:pt x="39" y="100"/>
                          <a:pt x="60" y="104"/>
                        </a:cubicBezTo>
                        <a:cubicBezTo>
                          <a:pt x="68" y="106"/>
                          <a:pt x="78" y="109"/>
                          <a:pt x="82" y="116"/>
                        </a:cubicBezTo>
                        <a:cubicBezTo>
                          <a:pt x="86" y="122"/>
                          <a:pt x="86" y="131"/>
                          <a:pt x="78" y="138"/>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4" name="Freeform 365"/>
                  <p:cNvSpPr/>
                  <p:nvPr>
                    <p:custDataLst>
                      <p:tags r:id="rId35"/>
                    </p:custDataLst>
                  </p:nvPr>
                </p:nvSpPr>
                <p:spPr bwMode="auto">
                  <a:xfrm>
                    <a:off x="4242" y="1225"/>
                    <a:ext cx="155" cy="117"/>
                  </a:xfrm>
                  <a:custGeom>
                    <a:avLst/>
                    <a:gdLst>
                      <a:gd name="T0" fmla="*/ 62 w 65"/>
                      <a:gd name="T1" fmla="*/ 14 h 49"/>
                      <a:gd name="T2" fmla="*/ 27 w 65"/>
                      <a:gd name="T3" fmla="*/ 33 h 49"/>
                      <a:gd name="T4" fmla="*/ 4 w 65"/>
                      <a:gd name="T5" fmla="*/ 1 h 49"/>
                      <a:gd name="T6" fmla="*/ 2 w 65"/>
                      <a:gd name="T7" fmla="*/ 1 h 49"/>
                      <a:gd name="T8" fmla="*/ 25 w 65"/>
                      <a:gd name="T9" fmla="*/ 46 h 49"/>
                      <a:gd name="T10" fmla="*/ 64 w 65"/>
                      <a:gd name="T11" fmla="*/ 16 h 49"/>
                      <a:gd name="T12" fmla="*/ 62 w 65"/>
                      <a:gd name="T13" fmla="*/ 14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62" y="14"/>
                        </a:moveTo>
                        <a:cubicBezTo>
                          <a:pt x="55" y="24"/>
                          <a:pt x="39" y="37"/>
                          <a:pt x="27" y="33"/>
                        </a:cubicBezTo>
                        <a:cubicBezTo>
                          <a:pt x="12" y="29"/>
                          <a:pt x="5" y="15"/>
                          <a:pt x="4" y="1"/>
                        </a:cubicBezTo>
                        <a:cubicBezTo>
                          <a:pt x="3" y="0"/>
                          <a:pt x="2" y="0"/>
                          <a:pt x="2" y="1"/>
                        </a:cubicBezTo>
                        <a:cubicBezTo>
                          <a:pt x="0" y="18"/>
                          <a:pt x="6" y="42"/>
                          <a:pt x="25" y="46"/>
                        </a:cubicBezTo>
                        <a:cubicBezTo>
                          <a:pt x="41" y="49"/>
                          <a:pt x="62" y="26"/>
                          <a:pt x="64" y="16"/>
                        </a:cubicBezTo>
                        <a:cubicBezTo>
                          <a:pt x="65" y="14"/>
                          <a:pt x="63" y="13"/>
                          <a:pt x="62" y="14"/>
                        </a:cubicBezTo>
                        <a:close/>
                      </a:path>
                    </a:pathLst>
                  </a:custGeom>
                  <a:solidFill>
                    <a:srgbClr val="2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5" name="Freeform 366"/>
                  <p:cNvSpPr>
                    <a:spLocks noEditPoints="1"/>
                  </p:cNvSpPr>
                  <p:nvPr>
                    <p:custDataLst>
                      <p:tags r:id="rId36"/>
                    </p:custDataLst>
                  </p:nvPr>
                </p:nvSpPr>
                <p:spPr bwMode="auto">
                  <a:xfrm>
                    <a:off x="3784" y="1235"/>
                    <a:ext cx="342" cy="332"/>
                  </a:xfrm>
                  <a:custGeom>
                    <a:avLst/>
                    <a:gdLst>
                      <a:gd name="T0" fmla="*/ 5 w 144"/>
                      <a:gd name="T1" fmla="*/ 77 h 140"/>
                      <a:gd name="T2" fmla="*/ 56 w 144"/>
                      <a:gd name="T3" fmla="*/ 132 h 140"/>
                      <a:gd name="T4" fmla="*/ 47 w 144"/>
                      <a:gd name="T5" fmla="*/ 124 h 140"/>
                      <a:gd name="T6" fmla="*/ 32 w 144"/>
                      <a:gd name="T7" fmla="*/ 120 h 140"/>
                      <a:gd name="T8" fmla="*/ 28 w 144"/>
                      <a:gd name="T9" fmla="*/ 117 h 140"/>
                      <a:gd name="T10" fmla="*/ 133 w 144"/>
                      <a:gd name="T11" fmla="*/ 90 h 140"/>
                      <a:gd name="T12" fmla="*/ 7 w 144"/>
                      <a:gd name="T13" fmla="*/ 82 h 140"/>
                      <a:gd name="T14" fmla="*/ 14 w 144"/>
                      <a:gd name="T15" fmla="*/ 46 h 140"/>
                      <a:gd name="T16" fmla="*/ 25 w 144"/>
                      <a:gd name="T17" fmla="*/ 35 h 140"/>
                      <a:gd name="T18" fmla="*/ 23 w 144"/>
                      <a:gd name="T19" fmla="*/ 32 h 140"/>
                      <a:gd name="T20" fmla="*/ 64 w 144"/>
                      <a:gd name="T21" fmla="*/ 7 h 140"/>
                      <a:gd name="T22" fmla="*/ 69 w 144"/>
                      <a:gd name="T23" fmla="*/ 5 h 140"/>
                      <a:gd name="T24" fmla="*/ 90 w 144"/>
                      <a:gd name="T25" fmla="*/ 3 h 140"/>
                      <a:gd name="T26" fmla="*/ 60 w 144"/>
                      <a:gd name="T27" fmla="*/ 4 h 140"/>
                      <a:gd name="T28" fmla="*/ 48 w 144"/>
                      <a:gd name="T29" fmla="*/ 4 h 140"/>
                      <a:gd name="T30" fmla="*/ 44 w 144"/>
                      <a:gd name="T31" fmla="*/ 11 h 140"/>
                      <a:gd name="T32" fmla="*/ 39 w 144"/>
                      <a:gd name="T33" fmla="*/ 9 h 140"/>
                      <a:gd name="T34" fmla="*/ 40 w 144"/>
                      <a:gd name="T35" fmla="*/ 20 h 140"/>
                      <a:gd name="T36" fmla="*/ 34 w 144"/>
                      <a:gd name="T37" fmla="*/ 21 h 140"/>
                      <a:gd name="T38" fmla="*/ 29 w 144"/>
                      <a:gd name="T39" fmla="*/ 28 h 140"/>
                      <a:gd name="T40" fmla="*/ 21 w 144"/>
                      <a:gd name="T41" fmla="*/ 22 h 140"/>
                      <a:gd name="T42" fmla="*/ 20 w 144"/>
                      <a:gd name="T43" fmla="*/ 37 h 140"/>
                      <a:gd name="T44" fmla="*/ 17 w 144"/>
                      <a:gd name="T45" fmla="*/ 41 h 140"/>
                      <a:gd name="T46" fmla="*/ 16 w 144"/>
                      <a:gd name="T47" fmla="*/ 43 h 140"/>
                      <a:gd name="T48" fmla="*/ 8 w 144"/>
                      <a:gd name="T49" fmla="*/ 47 h 140"/>
                      <a:gd name="T50" fmla="*/ 6 w 144"/>
                      <a:gd name="T51" fmla="*/ 62 h 140"/>
                      <a:gd name="T52" fmla="*/ 7 w 144"/>
                      <a:gd name="T53" fmla="*/ 73 h 140"/>
                      <a:gd name="T54" fmla="*/ 8 w 144"/>
                      <a:gd name="T55" fmla="*/ 80 h 140"/>
                      <a:gd name="T56" fmla="*/ 5 w 144"/>
                      <a:gd name="T57" fmla="*/ 82 h 140"/>
                      <a:gd name="T58" fmla="*/ 1 w 144"/>
                      <a:gd name="T59" fmla="*/ 81 h 140"/>
                      <a:gd name="T60" fmla="*/ 8 w 144"/>
                      <a:gd name="T61" fmla="*/ 83 h 140"/>
                      <a:gd name="T62" fmla="*/ 12 w 144"/>
                      <a:gd name="T63" fmla="*/ 96 h 140"/>
                      <a:gd name="T64" fmla="*/ 14 w 144"/>
                      <a:gd name="T65" fmla="*/ 98 h 140"/>
                      <a:gd name="T66" fmla="*/ 19 w 144"/>
                      <a:gd name="T67" fmla="*/ 106 h 140"/>
                      <a:gd name="T68" fmla="*/ 23 w 144"/>
                      <a:gd name="T69" fmla="*/ 112 h 140"/>
                      <a:gd name="T70" fmla="*/ 23 w 144"/>
                      <a:gd name="T71" fmla="*/ 117 h 140"/>
                      <a:gd name="T72" fmla="*/ 27 w 144"/>
                      <a:gd name="T73" fmla="*/ 118 h 140"/>
                      <a:gd name="T74" fmla="*/ 34 w 144"/>
                      <a:gd name="T75" fmla="*/ 122 h 140"/>
                      <a:gd name="T76" fmla="*/ 42 w 144"/>
                      <a:gd name="T77" fmla="*/ 124 h 140"/>
                      <a:gd name="T78" fmla="*/ 45 w 144"/>
                      <a:gd name="T79" fmla="*/ 127 h 140"/>
                      <a:gd name="T80" fmla="*/ 50 w 144"/>
                      <a:gd name="T81" fmla="*/ 130 h 140"/>
                      <a:gd name="T82" fmla="*/ 63 w 144"/>
                      <a:gd name="T83" fmla="*/ 134 h 140"/>
                      <a:gd name="T84" fmla="*/ 66 w 144"/>
                      <a:gd name="T85" fmla="*/ 136 h 140"/>
                      <a:gd name="T86" fmla="*/ 72 w 144"/>
                      <a:gd name="T87" fmla="*/ 135 h 140"/>
                      <a:gd name="T88" fmla="*/ 75 w 144"/>
                      <a:gd name="T89" fmla="*/ 137 h 140"/>
                      <a:gd name="T90" fmla="*/ 81 w 144"/>
                      <a:gd name="T91" fmla="*/ 136 h 140"/>
                      <a:gd name="T92" fmla="*/ 86 w 144"/>
                      <a:gd name="T93" fmla="*/ 133 h 140"/>
                      <a:gd name="T94" fmla="*/ 91 w 144"/>
                      <a:gd name="T95" fmla="*/ 132 h 140"/>
                      <a:gd name="T96" fmla="*/ 97 w 144"/>
                      <a:gd name="T97" fmla="*/ 134 h 140"/>
                      <a:gd name="T98" fmla="*/ 100 w 144"/>
                      <a:gd name="T99" fmla="*/ 135 h 140"/>
                      <a:gd name="T100" fmla="*/ 104 w 144"/>
                      <a:gd name="T101" fmla="*/ 133 h 140"/>
                      <a:gd name="T102" fmla="*/ 109 w 144"/>
                      <a:gd name="T103" fmla="*/ 128 h 140"/>
                      <a:gd name="T104" fmla="*/ 113 w 144"/>
                      <a:gd name="T105" fmla="*/ 127 h 140"/>
                      <a:gd name="T106" fmla="*/ 122 w 144"/>
                      <a:gd name="T107" fmla="*/ 114 h 140"/>
                      <a:gd name="T108" fmla="*/ 133 w 144"/>
                      <a:gd name="T109" fmla="*/ 90 h 140"/>
                      <a:gd name="T110" fmla="*/ 135 w 144"/>
                      <a:gd name="T111" fmla="*/ 88 h 140"/>
                      <a:gd name="T112" fmla="*/ 139 w 144"/>
                      <a:gd name="T113" fmla="*/ 80 h 140"/>
                      <a:gd name="T114" fmla="*/ 140 w 144"/>
                      <a:gd name="T115" fmla="*/ 65 h 140"/>
                      <a:gd name="T116" fmla="*/ 103 w 144"/>
                      <a:gd name="T117" fmla="*/ 6 h 140"/>
                      <a:gd name="T118" fmla="*/ 98 w 144"/>
                      <a:gd name="T119" fmla="*/ 4 h 140"/>
                      <a:gd name="T120" fmla="*/ 83 w 144"/>
                      <a:gd name="T121"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 h="140">
                        <a:moveTo>
                          <a:pt x="23" y="112"/>
                        </a:moveTo>
                        <a:cubicBezTo>
                          <a:pt x="23" y="113"/>
                          <a:pt x="22" y="113"/>
                          <a:pt x="23" y="113"/>
                        </a:cubicBezTo>
                        <a:cubicBezTo>
                          <a:pt x="23" y="113"/>
                          <a:pt x="23" y="113"/>
                          <a:pt x="24" y="113"/>
                        </a:cubicBezTo>
                        <a:cubicBezTo>
                          <a:pt x="25" y="112"/>
                          <a:pt x="23" y="112"/>
                          <a:pt x="23" y="112"/>
                        </a:cubicBezTo>
                        <a:moveTo>
                          <a:pt x="5" y="77"/>
                        </a:moveTo>
                        <a:cubicBezTo>
                          <a:pt x="4" y="78"/>
                          <a:pt x="4" y="79"/>
                          <a:pt x="4" y="79"/>
                        </a:cubicBezTo>
                        <a:cubicBezTo>
                          <a:pt x="5" y="78"/>
                          <a:pt x="5" y="78"/>
                          <a:pt x="5" y="77"/>
                        </a:cubicBezTo>
                        <a:moveTo>
                          <a:pt x="103" y="134"/>
                        </a:moveTo>
                        <a:cubicBezTo>
                          <a:pt x="102" y="134"/>
                          <a:pt x="102" y="134"/>
                          <a:pt x="102" y="134"/>
                        </a:cubicBezTo>
                        <a:cubicBezTo>
                          <a:pt x="103" y="134"/>
                          <a:pt x="103" y="133"/>
                          <a:pt x="103" y="133"/>
                        </a:cubicBezTo>
                        <a:cubicBezTo>
                          <a:pt x="103" y="133"/>
                          <a:pt x="103" y="134"/>
                          <a:pt x="103" y="134"/>
                        </a:cubicBezTo>
                        <a:moveTo>
                          <a:pt x="56" y="132"/>
                        </a:moveTo>
                        <a:cubicBezTo>
                          <a:pt x="56" y="132"/>
                          <a:pt x="56" y="132"/>
                          <a:pt x="56" y="132"/>
                        </a:cubicBezTo>
                        <a:cubicBezTo>
                          <a:pt x="56" y="132"/>
                          <a:pt x="56" y="132"/>
                          <a:pt x="56" y="132"/>
                        </a:cubicBezTo>
                        <a:cubicBezTo>
                          <a:pt x="56" y="132"/>
                          <a:pt x="56" y="132"/>
                          <a:pt x="56" y="132"/>
                        </a:cubicBezTo>
                        <a:cubicBezTo>
                          <a:pt x="56" y="132"/>
                          <a:pt x="56" y="132"/>
                          <a:pt x="56" y="132"/>
                        </a:cubicBezTo>
                        <a:moveTo>
                          <a:pt x="56" y="132"/>
                        </a:moveTo>
                        <a:cubicBezTo>
                          <a:pt x="56" y="131"/>
                          <a:pt x="56" y="130"/>
                          <a:pt x="57" y="130"/>
                        </a:cubicBezTo>
                        <a:cubicBezTo>
                          <a:pt x="57" y="130"/>
                          <a:pt x="57" y="130"/>
                          <a:pt x="57" y="130"/>
                        </a:cubicBezTo>
                        <a:cubicBezTo>
                          <a:pt x="56" y="132"/>
                          <a:pt x="56" y="132"/>
                          <a:pt x="56" y="132"/>
                        </a:cubicBezTo>
                        <a:moveTo>
                          <a:pt x="47" y="124"/>
                        </a:moveTo>
                        <a:cubicBezTo>
                          <a:pt x="47" y="124"/>
                          <a:pt x="46" y="124"/>
                          <a:pt x="46" y="124"/>
                        </a:cubicBezTo>
                        <a:cubicBezTo>
                          <a:pt x="46" y="124"/>
                          <a:pt x="47" y="124"/>
                          <a:pt x="47" y="124"/>
                        </a:cubicBezTo>
                        <a:cubicBezTo>
                          <a:pt x="47" y="124"/>
                          <a:pt x="48" y="124"/>
                          <a:pt x="48" y="124"/>
                        </a:cubicBezTo>
                        <a:cubicBezTo>
                          <a:pt x="48" y="125"/>
                          <a:pt x="47" y="126"/>
                          <a:pt x="47" y="126"/>
                        </a:cubicBezTo>
                        <a:cubicBezTo>
                          <a:pt x="47" y="126"/>
                          <a:pt x="47" y="124"/>
                          <a:pt x="47" y="124"/>
                        </a:cubicBezTo>
                        <a:moveTo>
                          <a:pt x="33" y="121"/>
                        </a:moveTo>
                        <a:cubicBezTo>
                          <a:pt x="32" y="120"/>
                          <a:pt x="32" y="120"/>
                          <a:pt x="32" y="120"/>
                        </a:cubicBezTo>
                        <a:cubicBezTo>
                          <a:pt x="33" y="121"/>
                          <a:pt x="33" y="121"/>
                          <a:pt x="33" y="121"/>
                        </a:cubicBezTo>
                        <a:moveTo>
                          <a:pt x="33" y="122"/>
                        </a:moveTo>
                        <a:cubicBezTo>
                          <a:pt x="35" y="119"/>
                          <a:pt x="35" y="119"/>
                          <a:pt x="35" y="119"/>
                        </a:cubicBezTo>
                        <a:cubicBezTo>
                          <a:pt x="35" y="119"/>
                          <a:pt x="35" y="119"/>
                          <a:pt x="35" y="119"/>
                        </a:cubicBezTo>
                        <a:cubicBezTo>
                          <a:pt x="33" y="122"/>
                          <a:pt x="33" y="122"/>
                          <a:pt x="33" y="122"/>
                        </a:cubicBezTo>
                        <a:moveTo>
                          <a:pt x="27" y="117"/>
                        </a:moveTo>
                        <a:cubicBezTo>
                          <a:pt x="28" y="117"/>
                          <a:pt x="28" y="117"/>
                          <a:pt x="28" y="117"/>
                        </a:cubicBezTo>
                        <a:cubicBezTo>
                          <a:pt x="28" y="117"/>
                          <a:pt x="28" y="117"/>
                          <a:pt x="27" y="117"/>
                        </a:cubicBezTo>
                        <a:moveTo>
                          <a:pt x="25" y="106"/>
                        </a:moveTo>
                        <a:cubicBezTo>
                          <a:pt x="25" y="106"/>
                          <a:pt x="25" y="106"/>
                          <a:pt x="25" y="106"/>
                        </a:cubicBezTo>
                        <a:cubicBezTo>
                          <a:pt x="24" y="107"/>
                          <a:pt x="24" y="107"/>
                          <a:pt x="24" y="107"/>
                        </a:cubicBezTo>
                        <a:cubicBezTo>
                          <a:pt x="24" y="107"/>
                          <a:pt x="24" y="107"/>
                          <a:pt x="24" y="106"/>
                        </a:cubicBezTo>
                        <a:cubicBezTo>
                          <a:pt x="25" y="106"/>
                          <a:pt x="25" y="106"/>
                          <a:pt x="25" y="106"/>
                        </a:cubicBezTo>
                        <a:moveTo>
                          <a:pt x="133" y="90"/>
                        </a:moveTo>
                        <a:cubicBezTo>
                          <a:pt x="134" y="90"/>
                          <a:pt x="134" y="90"/>
                          <a:pt x="134" y="90"/>
                        </a:cubicBezTo>
                        <a:cubicBezTo>
                          <a:pt x="133" y="90"/>
                          <a:pt x="133" y="90"/>
                          <a:pt x="133" y="90"/>
                        </a:cubicBezTo>
                        <a:moveTo>
                          <a:pt x="8" y="82"/>
                        </a:moveTo>
                        <a:cubicBezTo>
                          <a:pt x="8" y="82"/>
                          <a:pt x="8" y="82"/>
                          <a:pt x="8" y="82"/>
                        </a:cubicBezTo>
                        <a:cubicBezTo>
                          <a:pt x="8" y="82"/>
                          <a:pt x="8" y="82"/>
                          <a:pt x="8" y="82"/>
                        </a:cubicBezTo>
                        <a:cubicBezTo>
                          <a:pt x="8" y="82"/>
                          <a:pt x="7" y="82"/>
                          <a:pt x="7" y="82"/>
                        </a:cubicBezTo>
                        <a:cubicBezTo>
                          <a:pt x="7" y="82"/>
                          <a:pt x="7" y="82"/>
                          <a:pt x="7" y="82"/>
                        </a:cubicBezTo>
                        <a:cubicBezTo>
                          <a:pt x="7" y="82"/>
                          <a:pt x="7" y="82"/>
                          <a:pt x="8" y="82"/>
                        </a:cubicBezTo>
                        <a:moveTo>
                          <a:pt x="9" y="82"/>
                        </a:moveTo>
                        <a:cubicBezTo>
                          <a:pt x="9" y="82"/>
                          <a:pt x="9" y="82"/>
                          <a:pt x="9" y="82"/>
                        </a:cubicBezTo>
                        <a:cubicBezTo>
                          <a:pt x="8" y="82"/>
                          <a:pt x="8" y="83"/>
                          <a:pt x="8" y="83"/>
                        </a:cubicBezTo>
                        <a:cubicBezTo>
                          <a:pt x="9" y="82"/>
                          <a:pt x="9" y="82"/>
                          <a:pt x="9" y="82"/>
                        </a:cubicBezTo>
                        <a:moveTo>
                          <a:pt x="15" y="46"/>
                        </a:moveTo>
                        <a:cubicBezTo>
                          <a:pt x="14" y="46"/>
                          <a:pt x="14" y="46"/>
                          <a:pt x="14" y="46"/>
                        </a:cubicBezTo>
                        <a:cubicBezTo>
                          <a:pt x="15" y="46"/>
                          <a:pt x="15" y="46"/>
                          <a:pt x="15" y="46"/>
                        </a:cubicBezTo>
                        <a:cubicBezTo>
                          <a:pt x="15" y="46"/>
                          <a:pt x="15" y="46"/>
                          <a:pt x="15" y="46"/>
                        </a:cubicBezTo>
                        <a:moveTo>
                          <a:pt x="15" y="49"/>
                        </a:moveTo>
                        <a:cubicBezTo>
                          <a:pt x="13" y="48"/>
                          <a:pt x="11" y="46"/>
                          <a:pt x="9" y="45"/>
                        </a:cubicBezTo>
                        <a:cubicBezTo>
                          <a:pt x="14" y="46"/>
                          <a:pt x="14" y="46"/>
                          <a:pt x="14" y="46"/>
                        </a:cubicBezTo>
                        <a:cubicBezTo>
                          <a:pt x="14" y="47"/>
                          <a:pt x="13" y="47"/>
                          <a:pt x="15" y="49"/>
                        </a:cubicBezTo>
                        <a:moveTo>
                          <a:pt x="25" y="35"/>
                        </a:moveTo>
                        <a:cubicBezTo>
                          <a:pt x="22" y="33"/>
                          <a:pt x="23" y="33"/>
                          <a:pt x="23" y="32"/>
                        </a:cubicBezTo>
                        <a:cubicBezTo>
                          <a:pt x="23" y="32"/>
                          <a:pt x="24" y="32"/>
                          <a:pt x="24" y="32"/>
                        </a:cubicBezTo>
                        <a:cubicBezTo>
                          <a:pt x="24" y="32"/>
                          <a:pt x="24" y="32"/>
                          <a:pt x="24" y="32"/>
                        </a:cubicBezTo>
                        <a:cubicBezTo>
                          <a:pt x="25" y="32"/>
                          <a:pt x="25" y="32"/>
                          <a:pt x="25" y="32"/>
                        </a:cubicBezTo>
                        <a:cubicBezTo>
                          <a:pt x="25" y="32"/>
                          <a:pt x="25" y="32"/>
                          <a:pt x="26" y="32"/>
                        </a:cubicBezTo>
                        <a:cubicBezTo>
                          <a:pt x="23" y="33"/>
                          <a:pt x="27" y="34"/>
                          <a:pt x="25" y="35"/>
                        </a:cubicBezTo>
                        <a:moveTo>
                          <a:pt x="23" y="32"/>
                        </a:moveTo>
                        <a:cubicBezTo>
                          <a:pt x="23" y="31"/>
                          <a:pt x="23" y="31"/>
                          <a:pt x="23" y="31"/>
                        </a:cubicBezTo>
                        <a:cubicBezTo>
                          <a:pt x="23" y="32"/>
                          <a:pt x="23" y="32"/>
                          <a:pt x="23" y="32"/>
                        </a:cubicBezTo>
                        <a:moveTo>
                          <a:pt x="42" y="16"/>
                        </a:moveTo>
                        <a:cubicBezTo>
                          <a:pt x="42" y="16"/>
                          <a:pt x="42" y="16"/>
                          <a:pt x="41" y="16"/>
                        </a:cubicBezTo>
                        <a:cubicBezTo>
                          <a:pt x="42" y="16"/>
                          <a:pt x="42" y="16"/>
                          <a:pt x="43" y="16"/>
                        </a:cubicBezTo>
                        <a:cubicBezTo>
                          <a:pt x="43" y="16"/>
                          <a:pt x="42" y="16"/>
                          <a:pt x="42" y="16"/>
                        </a:cubicBezTo>
                        <a:moveTo>
                          <a:pt x="64" y="7"/>
                        </a:moveTo>
                        <a:cubicBezTo>
                          <a:pt x="63" y="7"/>
                          <a:pt x="65" y="6"/>
                          <a:pt x="65" y="5"/>
                        </a:cubicBezTo>
                        <a:cubicBezTo>
                          <a:pt x="67" y="5"/>
                          <a:pt x="65" y="6"/>
                          <a:pt x="65" y="7"/>
                        </a:cubicBezTo>
                        <a:cubicBezTo>
                          <a:pt x="64" y="7"/>
                          <a:pt x="64" y="7"/>
                          <a:pt x="64" y="7"/>
                        </a:cubicBezTo>
                        <a:moveTo>
                          <a:pt x="48" y="5"/>
                        </a:moveTo>
                        <a:cubicBezTo>
                          <a:pt x="48" y="5"/>
                          <a:pt x="48" y="5"/>
                          <a:pt x="48" y="5"/>
                        </a:cubicBezTo>
                        <a:cubicBezTo>
                          <a:pt x="48" y="5"/>
                          <a:pt x="48" y="5"/>
                          <a:pt x="48" y="5"/>
                        </a:cubicBezTo>
                        <a:moveTo>
                          <a:pt x="69" y="5"/>
                        </a:moveTo>
                        <a:cubicBezTo>
                          <a:pt x="69" y="2"/>
                          <a:pt x="69" y="2"/>
                          <a:pt x="69" y="2"/>
                        </a:cubicBezTo>
                        <a:cubicBezTo>
                          <a:pt x="70" y="3"/>
                          <a:pt x="70" y="4"/>
                          <a:pt x="70" y="4"/>
                        </a:cubicBezTo>
                        <a:cubicBezTo>
                          <a:pt x="69" y="5"/>
                          <a:pt x="69" y="5"/>
                          <a:pt x="69" y="5"/>
                        </a:cubicBezTo>
                        <a:moveTo>
                          <a:pt x="90" y="3"/>
                        </a:moveTo>
                        <a:cubicBezTo>
                          <a:pt x="88" y="2"/>
                          <a:pt x="88" y="2"/>
                          <a:pt x="88" y="2"/>
                        </a:cubicBezTo>
                        <a:cubicBezTo>
                          <a:pt x="90" y="2"/>
                          <a:pt x="90" y="2"/>
                          <a:pt x="90" y="2"/>
                        </a:cubicBezTo>
                        <a:cubicBezTo>
                          <a:pt x="90" y="3"/>
                          <a:pt x="90" y="3"/>
                          <a:pt x="90" y="3"/>
                        </a:cubicBezTo>
                        <a:moveTo>
                          <a:pt x="69" y="0"/>
                        </a:moveTo>
                        <a:cubicBezTo>
                          <a:pt x="66" y="0"/>
                          <a:pt x="62" y="1"/>
                          <a:pt x="59" y="1"/>
                        </a:cubicBezTo>
                        <a:cubicBezTo>
                          <a:pt x="58" y="3"/>
                          <a:pt x="58" y="4"/>
                          <a:pt x="59" y="5"/>
                        </a:cubicBezTo>
                        <a:cubicBezTo>
                          <a:pt x="59" y="4"/>
                          <a:pt x="61" y="3"/>
                          <a:pt x="62" y="3"/>
                        </a:cubicBezTo>
                        <a:cubicBezTo>
                          <a:pt x="62" y="3"/>
                          <a:pt x="63" y="3"/>
                          <a:pt x="63" y="4"/>
                        </a:cubicBezTo>
                        <a:cubicBezTo>
                          <a:pt x="62" y="5"/>
                          <a:pt x="60" y="6"/>
                          <a:pt x="60" y="8"/>
                        </a:cubicBezTo>
                        <a:cubicBezTo>
                          <a:pt x="58" y="5"/>
                          <a:pt x="62" y="7"/>
                          <a:pt x="60" y="4"/>
                        </a:cubicBezTo>
                        <a:cubicBezTo>
                          <a:pt x="59" y="5"/>
                          <a:pt x="59" y="6"/>
                          <a:pt x="59" y="6"/>
                        </a:cubicBezTo>
                        <a:cubicBezTo>
                          <a:pt x="59" y="5"/>
                          <a:pt x="57" y="4"/>
                          <a:pt x="57" y="4"/>
                        </a:cubicBezTo>
                        <a:cubicBezTo>
                          <a:pt x="56" y="4"/>
                          <a:pt x="55" y="4"/>
                          <a:pt x="53" y="4"/>
                        </a:cubicBezTo>
                        <a:cubicBezTo>
                          <a:pt x="53" y="4"/>
                          <a:pt x="53" y="4"/>
                          <a:pt x="53" y="4"/>
                        </a:cubicBezTo>
                        <a:cubicBezTo>
                          <a:pt x="52" y="4"/>
                          <a:pt x="52" y="4"/>
                          <a:pt x="52" y="4"/>
                        </a:cubicBezTo>
                        <a:cubicBezTo>
                          <a:pt x="51" y="4"/>
                          <a:pt x="50" y="4"/>
                          <a:pt x="48" y="5"/>
                        </a:cubicBezTo>
                        <a:cubicBezTo>
                          <a:pt x="48" y="4"/>
                          <a:pt x="48" y="4"/>
                          <a:pt x="48" y="4"/>
                        </a:cubicBezTo>
                        <a:cubicBezTo>
                          <a:pt x="48" y="4"/>
                          <a:pt x="48" y="4"/>
                          <a:pt x="48" y="4"/>
                        </a:cubicBezTo>
                        <a:cubicBezTo>
                          <a:pt x="47" y="5"/>
                          <a:pt x="46" y="5"/>
                          <a:pt x="46" y="5"/>
                        </a:cubicBezTo>
                        <a:cubicBezTo>
                          <a:pt x="46" y="5"/>
                          <a:pt x="46" y="5"/>
                          <a:pt x="46" y="5"/>
                        </a:cubicBezTo>
                        <a:cubicBezTo>
                          <a:pt x="45" y="7"/>
                          <a:pt x="45" y="10"/>
                          <a:pt x="46" y="11"/>
                        </a:cubicBezTo>
                        <a:cubicBezTo>
                          <a:pt x="46" y="11"/>
                          <a:pt x="45" y="11"/>
                          <a:pt x="45" y="11"/>
                        </a:cubicBezTo>
                        <a:cubicBezTo>
                          <a:pt x="45" y="11"/>
                          <a:pt x="45" y="11"/>
                          <a:pt x="45" y="11"/>
                        </a:cubicBezTo>
                        <a:cubicBezTo>
                          <a:pt x="45" y="11"/>
                          <a:pt x="44" y="11"/>
                          <a:pt x="44" y="11"/>
                        </a:cubicBezTo>
                        <a:cubicBezTo>
                          <a:pt x="44" y="11"/>
                          <a:pt x="43" y="11"/>
                          <a:pt x="43" y="12"/>
                        </a:cubicBezTo>
                        <a:cubicBezTo>
                          <a:pt x="46" y="13"/>
                          <a:pt x="42" y="12"/>
                          <a:pt x="43" y="15"/>
                        </a:cubicBezTo>
                        <a:cubicBezTo>
                          <a:pt x="43" y="15"/>
                          <a:pt x="43" y="15"/>
                          <a:pt x="43" y="15"/>
                        </a:cubicBezTo>
                        <a:cubicBezTo>
                          <a:pt x="42" y="15"/>
                          <a:pt x="42" y="14"/>
                          <a:pt x="41" y="13"/>
                        </a:cubicBezTo>
                        <a:cubicBezTo>
                          <a:pt x="41" y="14"/>
                          <a:pt x="41" y="15"/>
                          <a:pt x="41" y="16"/>
                        </a:cubicBezTo>
                        <a:cubicBezTo>
                          <a:pt x="40" y="14"/>
                          <a:pt x="40" y="11"/>
                          <a:pt x="39" y="9"/>
                        </a:cubicBezTo>
                        <a:cubicBezTo>
                          <a:pt x="39" y="9"/>
                          <a:pt x="39" y="9"/>
                          <a:pt x="39" y="9"/>
                        </a:cubicBezTo>
                        <a:cubicBezTo>
                          <a:pt x="38" y="9"/>
                          <a:pt x="37" y="9"/>
                          <a:pt x="36" y="10"/>
                        </a:cubicBezTo>
                        <a:cubicBezTo>
                          <a:pt x="37" y="11"/>
                          <a:pt x="37" y="11"/>
                          <a:pt x="37" y="11"/>
                        </a:cubicBezTo>
                        <a:cubicBezTo>
                          <a:pt x="37" y="11"/>
                          <a:pt x="37" y="11"/>
                          <a:pt x="37" y="11"/>
                        </a:cubicBezTo>
                        <a:cubicBezTo>
                          <a:pt x="36" y="10"/>
                          <a:pt x="36" y="10"/>
                          <a:pt x="36" y="10"/>
                        </a:cubicBezTo>
                        <a:cubicBezTo>
                          <a:pt x="35" y="10"/>
                          <a:pt x="34" y="11"/>
                          <a:pt x="34" y="11"/>
                        </a:cubicBezTo>
                        <a:cubicBezTo>
                          <a:pt x="36" y="15"/>
                          <a:pt x="39" y="18"/>
                          <a:pt x="40" y="20"/>
                        </a:cubicBezTo>
                        <a:cubicBezTo>
                          <a:pt x="40" y="20"/>
                          <a:pt x="40" y="20"/>
                          <a:pt x="40" y="20"/>
                        </a:cubicBezTo>
                        <a:cubicBezTo>
                          <a:pt x="40" y="20"/>
                          <a:pt x="39" y="20"/>
                          <a:pt x="39" y="20"/>
                        </a:cubicBezTo>
                        <a:cubicBezTo>
                          <a:pt x="38" y="19"/>
                          <a:pt x="38" y="19"/>
                          <a:pt x="37" y="19"/>
                        </a:cubicBezTo>
                        <a:cubicBezTo>
                          <a:pt x="37" y="19"/>
                          <a:pt x="37" y="19"/>
                          <a:pt x="37" y="19"/>
                        </a:cubicBezTo>
                        <a:cubicBezTo>
                          <a:pt x="37" y="19"/>
                          <a:pt x="37" y="19"/>
                          <a:pt x="36" y="19"/>
                        </a:cubicBezTo>
                        <a:cubicBezTo>
                          <a:pt x="34" y="19"/>
                          <a:pt x="36" y="23"/>
                          <a:pt x="34" y="23"/>
                        </a:cubicBezTo>
                        <a:cubicBezTo>
                          <a:pt x="34" y="21"/>
                          <a:pt x="34" y="21"/>
                          <a:pt x="34" y="21"/>
                        </a:cubicBezTo>
                        <a:cubicBezTo>
                          <a:pt x="34" y="21"/>
                          <a:pt x="34" y="21"/>
                          <a:pt x="34" y="21"/>
                        </a:cubicBezTo>
                        <a:cubicBezTo>
                          <a:pt x="33" y="21"/>
                          <a:pt x="32" y="23"/>
                          <a:pt x="32" y="23"/>
                        </a:cubicBezTo>
                        <a:cubicBezTo>
                          <a:pt x="32" y="23"/>
                          <a:pt x="30" y="19"/>
                          <a:pt x="29" y="18"/>
                        </a:cubicBezTo>
                        <a:cubicBezTo>
                          <a:pt x="26" y="20"/>
                          <a:pt x="28" y="26"/>
                          <a:pt x="30" y="28"/>
                        </a:cubicBezTo>
                        <a:cubicBezTo>
                          <a:pt x="30" y="26"/>
                          <a:pt x="31" y="24"/>
                          <a:pt x="31" y="23"/>
                        </a:cubicBezTo>
                        <a:cubicBezTo>
                          <a:pt x="33" y="24"/>
                          <a:pt x="30" y="27"/>
                          <a:pt x="32" y="29"/>
                        </a:cubicBezTo>
                        <a:cubicBezTo>
                          <a:pt x="29" y="31"/>
                          <a:pt x="29" y="31"/>
                          <a:pt x="29" y="31"/>
                        </a:cubicBezTo>
                        <a:cubicBezTo>
                          <a:pt x="29" y="30"/>
                          <a:pt x="30" y="29"/>
                          <a:pt x="29" y="28"/>
                        </a:cubicBezTo>
                        <a:cubicBezTo>
                          <a:pt x="28" y="29"/>
                          <a:pt x="28" y="29"/>
                          <a:pt x="28" y="29"/>
                        </a:cubicBezTo>
                        <a:cubicBezTo>
                          <a:pt x="27" y="29"/>
                          <a:pt x="27" y="29"/>
                          <a:pt x="27" y="29"/>
                        </a:cubicBezTo>
                        <a:cubicBezTo>
                          <a:pt x="27" y="29"/>
                          <a:pt x="27" y="29"/>
                          <a:pt x="26" y="29"/>
                        </a:cubicBezTo>
                        <a:cubicBezTo>
                          <a:pt x="26" y="29"/>
                          <a:pt x="26" y="29"/>
                          <a:pt x="26" y="29"/>
                        </a:cubicBezTo>
                        <a:cubicBezTo>
                          <a:pt x="25" y="27"/>
                          <a:pt x="24" y="23"/>
                          <a:pt x="23" y="19"/>
                        </a:cubicBezTo>
                        <a:cubicBezTo>
                          <a:pt x="23" y="19"/>
                          <a:pt x="23" y="19"/>
                          <a:pt x="23" y="19"/>
                        </a:cubicBezTo>
                        <a:cubicBezTo>
                          <a:pt x="22" y="20"/>
                          <a:pt x="21" y="21"/>
                          <a:pt x="21" y="22"/>
                        </a:cubicBezTo>
                        <a:cubicBezTo>
                          <a:pt x="21" y="22"/>
                          <a:pt x="21" y="22"/>
                          <a:pt x="21" y="22"/>
                        </a:cubicBezTo>
                        <a:cubicBezTo>
                          <a:pt x="22" y="25"/>
                          <a:pt x="24" y="28"/>
                          <a:pt x="24" y="30"/>
                        </a:cubicBezTo>
                        <a:cubicBezTo>
                          <a:pt x="24" y="30"/>
                          <a:pt x="24" y="30"/>
                          <a:pt x="24" y="30"/>
                        </a:cubicBezTo>
                        <a:cubicBezTo>
                          <a:pt x="22" y="30"/>
                          <a:pt x="19" y="27"/>
                          <a:pt x="19" y="26"/>
                        </a:cubicBezTo>
                        <a:cubicBezTo>
                          <a:pt x="16" y="28"/>
                          <a:pt x="22" y="33"/>
                          <a:pt x="20" y="35"/>
                        </a:cubicBezTo>
                        <a:cubicBezTo>
                          <a:pt x="21" y="35"/>
                          <a:pt x="21" y="35"/>
                          <a:pt x="21" y="35"/>
                        </a:cubicBezTo>
                        <a:cubicBezTo>
                          <a:pt x="21" y="36"/>
                          <a:pt x="19" y="37"/>
                          <a:pt x="20" y="37"/>
                        </a:cubicBezTo>
                        <a:cubicBezTo>
                          <a:pt x="19" y="37"/>
                          <a:pt x="16" y="36"/>
                          <a:pt x="15" y="35"/>
                        </a:cubicBezTo>
                        <a:cubicBezTo>
                          <a:pt x="16" y="37"/>
                          <a:pt x="17" y="38"/>
                          <a:pt x="18" y="40"/>
                        </a:cubicBezTo>
                        <a:cubicBezTo>
                          <a:pt x="18" y="40"/>
                          <a:pt x="18" y="40"/>
                          <a:pt x="18" y="40"/>
                        </a:cubicBezTo>
                        <a:cubicBezTo>
                          <a:pt x="18" y="40"/>
                          <a:pt x="18" y="40"/>
                          <a:pt x="18" y="40"/>
                        </a:cubicBezTo>
                        <a:cubicBezTo>
                          <a:pt x="17" y="39"/>
                          <a:pt x="14" y="37"/>
                          <a:pt x="13" y="37"/>
                        </a:cubicBezTo>
                        <a:cubicBezTo>
                          <a:pt x="12" y="38"/>
                          <a:pt x="16" y="41"/>
                          <a:pt x="17" y="41"/>
                        </a:cubicBezTo>
                        <a:cubicBezTo>
                          <a:pt x="17" y="41"/>
                          <a:pt x="17" y="41"/>
                          <a:pt x="17" y="41"/>
                        </a:cubicBezTo>
                        <a:cubicBezTo>
                          <a:pt x="17" y="41"/>
                          <a:pt x="17" y="41"/>
                          <a:pt x="17" y="41"/>
                        </a:cubicBezTo>
                        <a:cubicBezTo>
                          <a:pt x="17" y="41"/>
                          <a:pt x="17" y="41"/>
                          <a:pt x="17" y="41"/>
                        </a:cubicBezTo>
                        <a:cubicBezTo>
                          <a:pt x="17" y="41"/>
                          <a:pt x="17" y="41"/>
                          <a:pt x="17" y="41"/>
                        </a:cubicBezTo>
                        <a:cubicBezTo>
                          <a:pt x="17" y="41"/>
                          <a:pt x="17" y="41"/>
                          <a:pt x="17" y="41"/>
                        </a:cubicBezTo>
                        <a:cubicBezTo>
                          <a:pt x="13" y="41"/>
                          <a:pt x="15" y="42"/>
                          <a:pt x="11" y="42"/>
                        </a:cubicBezTo>
                        <a:cubicBezTo>
                          <a:pt x="11" y="42"/>
                          <a:pt x="14" y="43"/>
                          <a:pt x="15" y="43"/>
                        </a:cubicBezTo>
                        <a:cubicBezTo>
                          <a:pt x="16" y="43"/>
                          <a:pt x="16" y="43"/>
                          <a:pt x="16" y="43"/>
                        </a:cubicBezTo>
                        <a:cubicBezTo>
                          <a:pt x="16" y="45"/>
                          <a:pt x="15" y="46"/>
                          <a:pt x="15" y="46"/>
                        </a:cubicBezTo>
                        <a:cubicBezTo>
                          <a:pt x="14" y="44"/>
                          <a:pt x="10" y="43"/>
                          <a:pt x="7" y="41"/>
                        </a:cubicBezTo>
                        <a:cubicBezTo>
                          <a:pt x="7" y="41"/>
                          <a:pt x="7" y="41"/>
                          <a:pt x="7" y="41"/>
                        </a:cubicBezTo>
                        <a:cubicBezTo>
                          <a:pt x="7" y="42"/>
                          <a:pt x="7" y="42"/>
                          <a:pt x="6" y="43"/>
                        </a:cubicBezTo>
                        <a:cubicBezTo>
                          <a:pt x="6" y="43"/>
                          <a:pt x="6" y="43"/>
                          <a:pt x="6" y="43"/>
                        </a:cubicBezTo>
                        <a:cubicBezTo>
                          <a:pt x="8" y="45"/>
                          <a:pt x="11" y="48"/>
                          <a:pt x="13" y="50"/>
                        </a:cubicBezTo>
                        <a:cubicBezTo>
                          <a:pt x="12" y="49"/>
                          <a:pt x="9" y="48"/>
                          <a:pt x="8" y="47"/>
                        </a:cubicBezTo>
                        <a:cubicBezTo>
                          <a:pt x="11" y="49"/>
                          <a:pt x="10" y="55"/>
                          <a:pt x="9" y="58"/>
                        </a:cubicBezTo>
                        <a:cubicBezTo>
                          <a:pt x="9" y="58"/>
                          <a:pt x="9" y="58"/>
                          <a:pt x="9" y="58"/>
                        </a:cubicBezTo>
                        <a:cubicBezTo>
                          <a:pt x="9" y="58"/>
                          <a:pt x="8" y="57"/>
                          <a:pt x="8" y="57"/>
                        </a:cubicBezTo>
                        <a:cubicBezTo>
                          <a:pt x="7" y="57"/>
                          <a:pt x="6" y="59"/>
                          <a:pt x="7" y="60"/>
                        </a:cubicBezTo>
                        <a:cubicBezTo>
                          <a:pt x="6" y="60"/>
                          <a:pt x="7" y="60"/>
                          <a:pt x="7" y="59"/>
                        </a:cubicBezTo>
                        <a:cubicBezTo>
                          <a:pt x="4" y="61"/>
                          <a:pt x="12" y="63"/>
                          <a:pt x="8" y="65"/>
                        </a:cubicBezTo>
                        <a:cubicBezTo>
                          <a:pt x="9" y="63"/>
                          <a:pt x="7" y="62"/>
                          <a:pt x="6" y="62"/>
                        </a:cubicBezTo>
                        <a:cubicBezTo>
                          <a:pt x="7" y="64"/>
                          <a:pt x="5" y="67"/>
                          <a:pt x="9" y="67"/>
                        </a:cubicBezTo>
                        <a:cubicBezTo>
                          <a:pt x="9" y="67"/>
                          <a:pt x="9" y="67"/>
                          <a:pt x="10" y="67"/>
                        </a:cubicBezTo>
                        <a:cubicBezTo>
                          <a:pt x="9" y="68"/>
                          <a:pt x="9" y="68"/>
                          <a:pt x="8" y="68"/>
                        </a:cubicBezTo>
                        <a:cubicBezTo>
                          <a:pt x="7" y="68"/>
                          <a:pt x="7" y="68"/>
                          <a:pt x="7" y="68"/>
                        </a:cubicBezTo>
                        <a:cubicBezTo>
                          <a:pt x="9" y="72"/>
                          <a:pt x="9" y="72"/>
                          <a:pt x="9" y="72"/>
                        </a:cubicBezTo>
                        <a:cubicBezTo>
                          <a:pt x="9" y="72"/>
                          <a:pt x="9" y="72"/>
                          <a:pt x="8" y="72"/>
                        </a:cubicBezTo>
                        <a:cubicBezTo>
                          <a:pt x="8" y="72"/>
                          <a:pt x="7" y="72"/>
                          <a:pt x="7" y="73"/>
                        </a:cubicBezTo>
                        <a:cubicBezTo>
                          <a:pt x="8" y="71"/>
                          <a:pt x="4" y="68"/>
                          <a:pt x="7" y="67"/>
                        </a:cubicBezTo>
                        <a:cubicBezTo>
                          <a:pt x="6" y="67"/>
                          <a:pt x="6" y="67"/>
                          <a:pt x="5" y="67"/>
                        </a:cubicBezTo>
                        <a:cubicBezTo>
                          <a:pt x="5" y="67"/>
                          <a:pt x="5" y="67"/>
                          <a:pt x="5" y="67"/>
                        </a:cubicBezTo>
                        <a:cubicBezTo>
                          <a:pt x="4" y="67"/>
                          <a:pt x="4" y="67"/>
                          <a:pt x="4" y="67"/>
                        </a:cubicBezTo>
                        <a:cubicBezTo>
                          <a:pt x="3" y="67"/>
                          <a:pt x="2" y="67"/>
                          <a:pt x="1" y="67"/>
                        </a:cubicBezTo>
                        <a:cubicBezTo>
                          <a:pt x="2" y="71"/>
                          <a:pt x="6" y="74"/>
                          <a:pt x="9" y="76"/>
                        </a:cubicBezTo>
                        <a:cubicBezTo>
                          <a:pt x="8" y="80"/>
                          <a:pt x="8" y="80"/>
                          <a:pt x="8" y="80"/>
                        </a:cubicBezTo>
                        <a:cubicBezTo>
                          <a:pt x="9" y="80"/>
                          <a:pt x="9" y="80"/>
                          <a:pt x="9" y="80"/>
                        </a:cubicBezTo>
                        <a:cubicBezTo>
                          <a:pt x="6" y="81"/>
                          <a:pt x="6" y="81"/>
                          <a:pt x="6" y="81"/>
                        </a:cubicBezTo>
                        <a:cubicBezTo>
                          <a:pt x="7" y="81"/>
                          <a:pt x="7" y="81"/>
                          <a:pt x="7" y="81"/>
                        </a:cubicBezTo>
                        <a:cubicBezTo>
                          <a:pt x="7" y="81"/>
                          <a:pt x="7" y="81"/>
                          <a:pt x="7" y="81"/>
                        </a:cubicBezTo>
                        <a:cubicBezTo>
                          <a:pt x="6" y="81"/>
                          <a:pt x="6" y="81"/>
                          <a:pt x="6" y="81"/>
                        </a:cubicBezTo>
                        <a:cubicBezTo>
                          <a:pt x="6" y="82"/>
                          <a:pt x="6" y="82"/>
                          <a:pt x="7" y="82"/>
                        </a:cubicBezTo>
                        <a:cubicBezTo>
                          <a:pt x="6" y="82"/>
                          <a:pt x="6" y="82"/>
                          <a:pt x="5" y="82"/>
                        </a:cubicBezTo>
                        <a:cubicBezTo>
                          <a:pt x="4" y="82"/>
                          <a:pt x="3" y="82"/>
                          <a:pt x="1" y="81"/>
                        </a:cubicBezTo>
                        <a:cubicBezTo>
                          <a:pt x="2" y="81"/>
                          <a:pt x="2" y="81"/>
                          <a:pt x="3" y="80"/>
                        </a:cubicBezTo>
                        <a:cubicBezTo>
                          <a:pt x="2" y="80"/>
                          <a:pt x="1" y="80"/>
                          <a:pt x="1" y="80"/>
                        </a:cubicBezTo>
                        <a:cubicBezTo>
                          <a:pt x="0" y="80"/>
                          <a:pt x="0" y="80"/>
                          <a:pt x="0" y="80"/>
                        </a:cubicBezTo>
                        <a:cubicBezTo>
                          <a:pt x="0" y="80"/>
                          <a:pt x="0" y="80"/>
                          <a:pt x="0" y="80"/>
                        </a:cubicBezTo>
                        <a:cubicBezTo>
                          <a:pt x="0" y="80"/>
                          <a:pt x="0" y="81"/>
                          <a:pt x="0" y="81"/>
                        </a:cubicBezTo>
                        <a:cubicBezTo>
                          <a:pt x="1" y="81"/>
                          <a:pt x="1" y="81"/>
                          <a:pt x="1" y="81"/>
                        </a:cubicBezTo>
                        <a:cubicBezTo>
                          <a:pt x="1" y="82"/>
                          <a:pt x="1" y="82"/>
                          <a:pt x="1" y="82"/>
                        </a:cubicBezTo>
                        <a:cubicBezTo>
                          <a:pt x="1" y="82"/>
                          <a:pt x="0" y="82"/>
                          <a:pt x="0" y="81"/>
                        </a:cubicBezTo>
                        <a:cubicBezTo>
                          <a:pt x="0" y="82"/>
                          <a:pt x="0" y="82"/>
                          <a:pt x="0" y="82"/>
                        </a:cubicBezTo>
                        <a:cubicBezTo>
                          <a:pt x="0" y="82"/>
                          <a:pt x="0" y="82"/>
                          <a:pt x="0" y="82"/>
                        </a:cubicBezTo>
                        <a:cubicBezTo>
                          <a:pt x="1" y="82"/>
                          <a:pt x="1" y="82"/>
                          <a:pt x="1" y="82"/>
                        </a:cubicBezTo>
                        <a:cubicBezTo>
                          <a:pt x="2" y="83"/>
                          <a:pt x="4" y="84"/>
                          <a:pt x="6" y="84"/>
                        </a:cubicBezTo>
                        <a:cubicBezTo>
                          <a:pt x="6" y="84"/>
                          <a:pt x="7" y="84"/>
                          <a:pt x="8" y="83"/>
                        </a:cubicBezTo>
                        <a:cubicBezTo>
                          <a:pt x="6" y="86"/>
                          <a:pt x="6" y="86"/>
                          <a:pt x="6" y="86"/>
                        </a:cubicBezTo>
                        <a:cubicBezTo>
                          <a:pt x="10" y="87"/>
                          <a:pt x="9" y="87"/>
                          <a:pt x="12" y="89"/>
                        </a:cubicBezTo>
                        <a:cubicBezTo>
                          <a:pt x="11" y="90"/>
                          <a:pt x="10" y="89"/>
                          <a:pt x="9" y="90"/>
                        </a:cubicBezTo>
                        <a:cubicBezTo>
                          <a:pt x="13" y="91"/>
                          <a:pt x="7" y="96"/>
                          <a:pt x="10" y="96"/>
                        </a:cubicBezTo>
                        <a:cubicBezTo>
                          <a:pt x="10" y="96"/>
                          <a:pt x="10" y="96"/>
                          <a:pt x="10" y="96"/>
                        </a:cubicBezTo>
                        <a:cubicBezTo>
                          <a:pt x="10" y="96"/>
                          <a:pt x="11" y="96"/>
                          <a:pt x="11" y="96"/>
                        </a:cubicBezTo>
                        <a:cubicBezTo>
                          <a:pt x="12" y="96"/>
                          <a:pt x="12" y="96"/>
                          <a:pt x="12" y="96"/>
                        </a:cubicBezTo>
                        <a:cubicBezTo>
                          <a:pt x="13" y="96"/>
                          <a:pt x="13" y="96"/>
                          <a:pt x="13" y="96"/>
                        </a:cubicBezTo>
                        <a:cubicBezTo>
                          <a:pt x="14" y="96"/>
                          <a:pt x="14" y="96"/>
                          <a:pt x="14" y="96"/>
                        </a:cubicBezTo>
                        <a:cubicBezTo>
                          <a:pt x="13" y="97"/>
                          <a:pt x="13" y="97"/>
                          <a:pt x="13" y="97"/>
                        </a:cubicBezTo>
                        <a:cubicBezTo>
                          <a:pt x="16" y="97"/>
                          <a:pt x="16" y="97"/>
                          <a:pt x="16" y="97"/>
                        </a:cubicBezTo>
                        <a:cubicBezTo>
                          <a:pt x="15" y="97"/>
                          <a:pt x="15" y="98"/>
                          <a:pt x="15" y="98"/>
                        </a:cubicBezTo>
                        <a:cubicBezTo>
                          <a:pt x="15" y="98"/>
                          <a:pt x="15" y="98"/>
                          <a:pt x="15" y="98"/>
                        </a:cubicBezTo>
                        <a:cubicBezTo>
                          <a:pt x="15" y="98"/>
                          <a:pt x="14" y="98"/>
                          <a:pt x="14" y="98"/>
                        </a:cubicBezTo>
                        <a:cubicBezTo>
                          <a:pt x="14" y="98"/>
                          <a:pt x="14" y="98"/>
                          <a:pt x="13" y="98"/>
                        </a:cubicBezTo>
                        <a:cubicBezTo>
                          <a:pt x="16" y="100"/>
                          <a:pt x="18" y="101"/>
                          <a:pt x="17" y="103"/>
                        </a:cubicBezTo>
                        <a:cubicBezTo>
                          <a:pt x="18" y="104"/>
                          <a:pt x="18" y="104"/>
                          <a:pt x="18" y="104"/>
                        </a:cubicBezTo>
                        <a:cubicBezTo>
                          <a:pt x="19" y="104"/>
                          <a:pt x="19" y="103"/>
                          <a:pt x="20" y="103"/>
                        </a:cubicBezTo>
                        <a:cubicBezTo>
                          <a:pt x="20" y="102"/>
                          <a:pt x="21" y="102"/>
                          <a:pt x="21" y="102"/>
                        </a:cubicBezTo>
                        <a:cubicBezTo>
                          <a:pt x="21" y="102"/>
                          <a:pt x="21" y="102"/>
                          <a:pt x="22" y="102"/>
                        </a:cubicBezTo>
                        <a:cubicBezTo>
                          <a:pt x="20" y="103"/>
                          <a:pt x="18" y="105"/>
                          <a:pt x="19" y="106"/>
                        </a:cubicBezTo>
                        <a:cubicBezTo>
                          <a:pt x="19" y="106"/>
                          <a:pt x="19" y="106"/>
                          <a:pt x="19" y="106"/>
                        </a:cubicBezTo>
                        <a:cubicBezTo>
                          <a:pt x="20" y="106"/>
                          <a:pt x="20" y="106"/>
                          <a:pt x="21" y="106"/>
                        </a:cubicBezTo>
                        <a:cubicBezTo>
                          <a:pt x="21" y="106"/>
                          <a:pt x="21" y="106"/>
                          <a:pt x="22" y="106"/>
                        </a:cubicBezTo>
                        <a:cubicBezTo>
                          <a:pt x="22" y="106"/>
                          <a:pt x="23" y="106"/>
                          <a:pt x="23" y="106"/>
                        </a:cubicBezTo>
                        <a:cubicBezTo>
                          <a:pt x="21" y="108"/>
                          <a:pt x="21" y="108"/>
                          <a:pt x="21" y="108"/>
                        </a:cubicBezTo>
                        <a:cubicBezTo>
                          <a:pt x="21" y="109"/>
                          <a:pt x="22" y="109"/>
                          <a:pt x="21" y="110"/>
                        </a:cubicBezTo>
                        <a:cubicBezTo>
                          <a:pt x="22" y="110"/>
                          <a:pt x="23" y="111"/>
                          <a:pt x="23" y="112"/>
                        </a:cubicBezTo>
                        <a:cubicBezTo>
                          <a:pt x="23" y="112"/>
                          <a:pt x="23" y="112"/>
                          <a:pt x="23" y="112"/>
                        </a:cubicBezTo>
                        <a:cubicBezTo>
                          <a:pt x="25" y="112"/>
                          <a:pt x="26" y="107"/>
                          <a:pt x="27" y="106"/>
                        </a:cubicBezTo>
                        <a:cubicBezTo>
                          <a:pt x="26" y="109"/>
                          <a:pt x="28" y="109"/>
                          <a:pt x="26" y="112"/>
                        </a:cubicBezTo>
                        <a:cubicBezTo>
                          <a:pt x="24" y="111"/>
                          <a:pt x="24" y="111"/>
                          <a:pt x="24" y="111"/>
                        </a:cubicBezTo>
                        <a:cubicBezTo>
                          <a:pt x="24" y="116"/>
                          <a:pt x="29" y="111"/>
                          <a:pt x="26" y="116"/>
                        </a:cubicBezTo>
                        <a:cubicBezTo>
                          <a:pt x="26" y="116"/>
                          <a:pt x="25" y="116"/>
                          <a:pt x="24" y="116"/>
                        </a:cubicBezTo>
                        <a:cubicBezTo>
                          <a:pt x="24" y="116"/>
                          <a:pt x="23" y="116"/>
                          <a:pt x="23" y="117"/>
                        </a:cubicBezTo>
                        <a:cubicBezTo>
                          <a:pt x="23" y="117"/>
                          <a:pt x="24" y="117"/>
                          <a:pt x="25" y="117"/>
                        </a:cubicBezTo>
                        <a:cubicBezTo>
                          <a:pt x="25" y="117"/>
                          <a:pt x="25" y="117"/>
                          <a:pt x="25" y="117"/>
                        </a:cubicBezTo>
                        <a:cubicBezTo>
                          <a:pt x="25" y="117"/>
                          <a:pt x="24" y="117"/>
                          <a:pt x="24" y="117"/>
                        </a:cubicBezTo>
                        <a:cubicBezTo>
                          <a:pt x="24" y="117"/>
                          <a:pt x="24" y="117"/>
                          <a:pt x="24" y="117"/>
                        </a:cubicBezTo>
                        <a:cubicBezTo>
                          <a:pt x="24" y="117"/>
                          <a:pt x="24" y="118"/>
                          <a:pt x="24" y="118"/>
                        </a:cubicBezTo>
                        <a:cubicBezTo>
                          <a:pt x="25" y="118"/>
                          <a:pt x="26" y="118"/>
                          <a:pt x="27" y="117"/>
                        </a:cubicBezTo>
                        <a:cubicBezTo>
                          <a:pt x="27" y="118"/>
                          <a:pt x="27" y="118"/>
                          <a:pt x="27" y="118"/>
                        </a:cubicBezTo>
                        <a:cubicBezTo>
                          <a:pt x="28" y="118"/>
                          <a:pt x="29" y="119"/>
                          <a:pt x="30" y="119"/>
                        </a:cubicBezTo>
                        <a:cubicBezTo>
                          <a:pt x="30" y="119"/>
                          <a:pt x="30" y="119"/>
                          <a:pt x="30" y="119"/>
                        </a:cubicBezTo>
                        <a:cubicBezTo>
                          <a:pt x="29" y="119"/>
                          <a:pt x="29" y="120"/>
                          <a:pt x="29" y="120"/>
                        </a:cubicBezTo>
                        <a:cubicBezTo>
                          <a:pt x="32" y="121"/>
                          <a:pt x="32" y="121"/>
                          <a:pt x="32" y="121"/>
                        </a:cubicBezTo>
                        <a:cubicBezTo>
                          <a:pt x="31" y="121"/>
                          <a:pt x="31" y="122"/>
                          <a:pt x="31" y="123"/>
                        </a:cubicBezTo>
                        <a:cubicBezTo>
                          <a:pt x="31" y="123"/>
                          <a:pt x="32" y="123"/>
                          <a:pt x="32" y="123"/>
                        </a:cubicBezTo>
                        <a:cubicBezTo>
                          <a:pt x="33" y="123"/>
                          <a:pt x="34" y="123"/>
                          <a:pt x="34" y="122"/>
                        </a:cubicBezTo>
                        <a:cubicBezTo>
                          <a:pt x="35" y="122"/>
                          <a:pt x="36" y="122"/>
                          <a:pt x="36" y="122"/>
                        </a:cubicBezTo>
                        <a:cubicBezTo>
                          <a:pt x="36" y="122"/>
                          <a:pt x="37" y="122"/>
                          <a:pt x="37" y="123"/>
                        </a:cubicBezTo>
                        <a:cubicBezTo>
                          <a:pt x="36" y="122"/>
                          <a:pt x="36" y="122"/>
                          <a:pt x="36" y="122"/>
                        </a:cubicBezTo>
                        <a:cubicBezTo>
                          <a:pt x="36" y="124"/>
                          <a:pt x="36" y="124"/>
                          <a:pt x="36" y="124"/>
                        </a:cubicBezTo>
                        <a:cubicBezTo>
                          <a:pt x="37" y="123"/>
                          <a:pt x="38" y="123"/>
                          <a:pt x="39" y="123"/>
                        </a:cubicBezTo>
                        <a:cubicBezTo>
                          <a:pt x="39" y="123"/>
                          <a:pt x="40" y="123"/>
                          <a:pt x="40" y="123"/>
                        </a:cubicBezTo>
                        <a:cubicBezTo>
                          <a:pt x="41" y="124"/>
                          <a:pt x="42" y="124"/>
                          <a:pt x="42" y="124"/>
                        </a:cubicBezTo>
                        <a:cubicBezTo>
                          <a:pt x="43" y="124"/>
                          <a:pt x="44" y="123"/>
                          <a:pt x="45" y="122"/>
                        </a:cubicBezTo>
                        <a:cubicBezTo>
                          <a:pt x="45" y="125"/>
                          <a:pt x="44" y="123"/>
                          <a:pt x="41" y="125"/>
                        </a:cubicBezTo>
                        <a:cubicBezTo>
                          <a:pt x="42" y="127"/>
                          <a:pt x="42" y="127"/>
                          <a:pt x="42" y="127"/>
                        </a:cubicBezTo>
                        <a:cubicBezTo>
                          <a:pt x="41" y="127"/>
                          <a:pt x="41" y="126"/>
                          <a:pt x="40" y="126"/>
                        </a:cubicBezTo>
                        <a:cubicBezTo>
                          <a:pt x="40" y="126"/>
                          <a:pt x="40" y="126"/>
                          <a:pt x="40" y="126"/>
                        </a:cubicBezTo>
                        <a:cubicBezTo>
                          <a:pt x="40" y="128"/>
                          <a:pt x="41" y="128"/>
                          <a:pt x="42" y="128"/>
                        </a:cubicBezTo>
                        <a:cubicBezTo>
                          <a:pt x="43" y="128"/>
                          <a:pt x="45" y="128"/>
                          <a:pt x="45" y="127"/>
                        </a:cubicBezTo>
                        <a:cubicBezTo>
                          <a:pt x="46" y="128"/>
                          <a:pt x="43" y="131"/>
                          <a:pt x="45" y="131"/>
                        </a:cubicBezTo>
                        <a:cubicBezTo>
                          <a:pt x="46" y="131"/>
                          <a:pt x="46" y="131"/>
                          <a:pt x="46" y="131"/>
                        </a:cubicBezTo>
                        <a:cubicBezTo>
                          <a:pt x="47" y="131"/>
                          <a:pt x="48" y="130"/>
                          <a:pt x="48" y="129"/>
                        </a:cubicBezTo>
                        <a:cubicBezTo>
                          <a:pt x="48" y="128"/>
                          <a:pt x="48" y="127"/>
                          <a:pt x="49" y="127"/>
                        </a:cubicBezTo>
                        <a:cubicBezTo>
                          <a:pt x="49" y="127"/>
                          <a:pt x="49" y="127"/>
                          <a:pt x="49" y="127"/>
                        </a:cubicBezTo>
                        <a:cubicBezTo>
                          <a:pt x="49" y="130"/>
                          <a:pt x="49" y="130"/>
                          <a:pt x="49" y="130"/>
                        </a:cubicBezTo>
                        <a:cubicBezTo>
                          <a:pt x="49" y="130"/>
                          <a:pt x="50" y="130"/>
                          <a:pt x="50" y="130"/>
                        </a:cubicBezTo>
                        <a:cubicBezTo>
                          <a:pt x="52" y="130"/>
                          <a:pt x="53" y="132"/>
                          <a:pt x="55" y="133"/>
                        </a:cubicBezTo>
                        <a:cubicBezTo>
                          <a:pt x="55" y="133"/>
                          <a:pt x="56" y="132"/>
                          <a:pt x="56" y="132"/>
                        </a:cubicBezTo>
                        <a:cubicBezTo>
                          <a:pt x="56" y="132"/>
                          <a:pt x="57" y="133"/>
                          <a:pt x="57" y="133"/>
                        </a:cubicBezTo>
                        <a:cubicBezTo>
                          <a:pt x="58" y="133"/>
                          <a:pt x="59" y="132"/>
                          <a:pt x="60" y="132"/>
                        </a:cubicBezTo>
                        <a:cubicBezTo>
                          <a:pt x="60" y="132"/>
                          <a:pt x="61" y="131"/>
                          <a:pt x="62" y="131"/>
                        </a:cubicBezTo>
                        <a:cubicBezTo>
                          <a:pt x="62" y="131"/>
                          <a:pt x="62" y="131"/>
                          <a:pt x="62" y="132"/>
                        </a:cubicBezTo>
                        <a:cubicBezTo>
                          <a:pt x="62" y="132"/>
                          <a:pt x="63" y="134"/>
                          <a:pt x="63" y="134"/>
                        </a:cubicBezTo>
                        <a:cubicBezTo>
                          <a:pt x="66" y="133"/>
                          <a:pt x="66" y="133"/>
                          <a:pt x="66" y="133"/>
                        </a:cubicBezTo>
                        <a:cubicBezTo>
                          <a:pt x="66" y="133"/>
                          <a:pt x="66" y="133"/>
                          <a:pt x="66" y="133"/>
                        </a:cubicBezTo>
                        <a:cubicBezTo>
                          <a:pt x="66" y="133"/>
                          <a:pt x="66" y="133"/>
                          <a:pt x="66" y="133"/>
                        </a:cubicBezTo>
                        <a:cubicBezTo>
                          <a:pt x="66" y="133"/>
                          <a:pt x="66" y="133"/>
                          <a:pt x="66" y="133"/>
                        </a:cubicBezTo>
                        <a:cubicBezTo>
                          <a:pt x="66" y="133"/>
                          <a:pt x="66" y="133"/>
                          <a:pt x="66" y="133"/>
                        </a:cubicBezTo>
                        <a:cubicBezTo>
                          <a:pt x="65" y="134"/>
                          <a:pt x="65" y="135"/>
                          <a:pt x="64" y="137"/>
                        </a:cubicBezTo>
                        <a:cubicBezTo>
                          <a:pt x="65" y="137"/>
                          <a:pt x="66" y="136"/>
                          <a:pt x="66" y="136"/>
                        </a:cubicBezTo>
                        <a:cubicBezTo>
                          <a:pt x="66" y="136"/>
                          <a:pt x="66" y="137"/>
                          <a:pt x="66" y="138"/>
                        </a:cubicBezTo>
                        <a:cubicBezTo>
                          <a:pt x="67" y="137"/>
                          <a:pt x="68" y="136"/>
                          <a:pt x="69" y="135"/>
                        </a:cubicBezTo>
                        <a:cubicBezTo>
                          <a:pt x="69" y="135"/>
                          <a:pt x="69" y="135"/>
                          <a:pt x="69" y="135"/>
                        </a:cubicBezTo>
                        <a:cubicBezTo>
                          <a:pt x="69" y="135"/>
                          <a:pt x="69" y="135"/>
                          <a:pt x="69" y="135"/>
                        </a:cubicBezTo>
                        <a:cubicBezTo>
                          <a:pt x="69" y="135"/>
                          <a:pt x="69" y="135"/>
                          <a:pt x="70" y="134"/>
                        </a:cubicBezTo>
                        <a:cubicBezTo>
                          <a:pt x="70" y="134"/>
                          <a:pt x="70" y="134"/>
                          <a:pt x="71" y="134"/>
                        </a:cubicBezTo>
                        <a:cubicBezTo>
                          <a:pt x="71" y="134"/>
                          <a:pt x="72" y="134"/>
                          <a:pt x="72" y="135"/>
                        </a:cubicBezTo>
                        <a:cubicBezTo>
                          <a:pt x="72" y="136"/>
                          <a:pt x="72" y="136"/>
                          <a:pt x="72" y="137"/>
                        </a:cubicBezTo>
                        <a:cubicBezTo>
                          <a:pt x="71" y="136"/>
                          <a:pt x="71" y="136"/>
                          <a:pt x="71" y="136"/>
                        </a:cubicBezTo>
                        <a:cubicBezTo>
                          <a:pt x="70" y="136"/>
                          <a:pt x="70" y="137"/>
                          <a:pt x="70" y="138"/>
                        </a:cubicBezTo>
                        <a:cubicBezTo>
                          <a:pt x="70" y="138"/>
                          <a:pt x="70" y="138"/>
                          <a:pt x="70" y="138"/>
                        </a:cubicBezTo>
                        <a:cubicBezTo>
                          <a:pt x="71" y="138"/>
                          <a:pt x="70" y="139"/>
                          <a:pt x="71" y="140"/>
                        </a:cubicBezTo>
                        <a:cubicBezTo>
                          <a:pt x="73" y="140"/>
                          <a:pt x="74" y="138"/>
                          <a:pt x="73" y="136"/>
                        </a:cubicBezTo>
                        <a:cubicBezTo>
                          <a:pt x="74" y="136"/>
                          <a:pt x="74" y="137"/>
                          <a:pt x="75" y="137"/>
                        </a:cubicBezTo>
                        <a:cubicBezTo>
                          <a:pt x="76" y="137"/>
                          <a:pt x="76" y="136"/>
                          <a:pt x="77" y="135"/>
                        </a:cubicBezTo>
                        <a:cubicBezTo>
                          <a:pt x="77" y="138"/>
                          <a:pt x="77" y="138"/>
                          <a:pt x="77" y="138"/>
                        </a:cubicBezTo>
                        <a:cubicBezTo>
                          <a:pt x="79" y="137"/>
                          <a:pt x="79" y="137"/>
                          <a:pt x="79" y="137"/>
                        </a:cubicBezTo>
                        <a:cubicBezTo>
                          <a:pt x="77" y="140"/>
                          <a:pt x="77" y="140"/>
                          <a:pt x="77" y="140"/>
                        </a:cubicBezTo>
                        <a:cubicBezTo>
                          <a:pt x="78" y="140"/>
                          <a:pt x="78" y="140"/>
                          <a:pt x="78" y="140"/>
                        </a:cubicBezTo>
                        <a:cubicBezTo>
                          <a:pt x="79" y="140"/>
                          <a:pt x="79" y="139"/>
                          <a:pt x="79" y="138"/>
                        </a:cubicBezTo>
                        <a:cubicBezTo>
                          <a:pt x="79" y="137"/>
                          <a:pt x="80" y="136"/>
                          <a:pt x="81" y="136"/>
                        </a:cubicBezTo>
                        <a:cubicBezTo>
                          <a:pt x="81" y="136"/>
                          <a:pt x="81" y="136"/>
                          <a:pt x="82" y="137"/>
                        </a:cubicBezTo>
                        <a:cubicBezTo>
                          <a:pt x="82" y="139"/>
                          <a:pt x="82" y="139"/>
                          <a:pt x="82" y="139"/>
                        </a:cubicBezTo>
                        <a:cubicBezTo>
                          <a:pt x="83" y="138"/>
                          <a:pt x="83" y="136"/>
                          <a:pt x="84" y="136"/>
                        </a:cubicBezTo>
                        <a:cubicBezTo>
                          <a:pt x="84" y="136"/>
                          <a:pt x="84" y="136"/>
                          <a:pt x="84" y="136"/>
                        </a:cubicBezTo>
                        <a:cubicBezTo>
                          <a:pt x="86" y="135"/>
                          <a:pt x="82" y="134"/>
                          <a:pt x="85" y="133"/>
                        </a:cubicBezTo>
                        <a:cubicBezTo>
                          <a:pt x="85" y="134"/>
                          <a:pt x="87" y="134"/>
                          <a:pt x="88" y="135"/>
                        </a:cubicBezTo>
                        <a:cubicBezTo>
                          <a:pt x="88" y="134"/>
                          <a:pt x="87" y="133"/>
                          <a:pt x="86" y="133"/>
                        </a:cubicBezTo>
                        <a:cubicBezTo>
                          <a:pt x="86" y="133"/>
                          <a:pt x="86" y="133"/>
                          <a:pt x="86" y="133"/>
                        </a:cubicBezTo>
                        <a:cubicBezTo>
                          <a:pt x="87" y="132"/>
                          <a:pt x="87" y="132"/>
                          <a:pt x="87" y="132"/>
                        </a:cubicBezTo>
                        <a:cubicBezTo>
                          <a:pt x="88" y="132"/>
                          <a:pt x="89" y="133"/>
                          <a:pt x="90" y="134"/>
                        </a:cubicBezTo>
                        <a:cubicBezTo>
                          <a:pt x="91" y="135"/>
                          <a:pt x="91" y="136"/>
                          <a:pt x="92" y="136"/>
                        </a:cubicBezTo>
                        <a:cubicBezTo>
                          <a:pt x="93" y="136"/>
                          <a:pt x="93" y="136"/>
                          <a:pt x="94" y="135"/>
                        </a:cubicBezTo>
                        <a:cubicBezTo>
                          <a:pt x="92" y="134"/>
                          <a:pt x="93" y="132"/>
                          <a:pt x="92" y="132"/>
                        </a:cubicBezTo>
                        <a:cubicBezTo>
                          <a:pt x="91" y="132"/>
                          <a:pt x="91" y="132"/>
                          <a:pt x="91" y="132"/>
                        </a:cubicBezTo>
                        <a:cubicBezTo>
                          <a:pt x="91" y="132"/>
                          <a:pt x="91" y="132"/>
                          <a:pt x="91" y="132"/>
                        </a:cubicBezTo>
                        <a:cubicBezTo>
                          <a:pt x="92" y="132"/>
                          <a:pt x="92" y="132"/>
                          <a:pt x="93" y="132"/>
                        </a:cubicBezTo>
                        <a:cubicBezTo>
                          <a:pt x="93" y="132"/>
                          <a:pt x="94" y="132"/>
                          <a:pt x="94" y="132"/>
                        </a:cubicBezTo>
                        <a:cubicBezTo>
                          <a:pt x="95" y="132"/>
                          <a:pt x="95" y="132"/>
                          <a:pt x="95" y="131"/>
                        </a:cubicBezTo>
                        <a:cubicBezTo>
                          <a:pt x="95" y="134"/>
                          <a:pt x="95" y="134"/>
                          <a:pt x="95" y="134"/>
                        </a:cubicBezTo>
                        <a:cubicBezTo>
                          <a:pt x="96" y="134"/>
                          <a:pt x="96" y="133"/>
                          <a:pt x="96" y="132"/>
                        </a:cubicBezTo>
                        <a:cubicBezTo>
                          <a:pt x="97" y="134"/>
                          <a:pt x="97" y="134"/>
                          <a:pt x="97" y="134"/>
                        </a:cubicBezTo>
                        <a:cubicBezTo>
                          <a:pt x="98" y="130"/>
                          <a:pt x="102" y="134"/>
                          <a:pt x="101" y="129"/>
                        </a:cubicBezTo>
                        <a:cubicBezTo>
                          <a:pt x="101" y="130"/>
                          <a:pt x="101" y="131"/>
                          <a:pt x="101" y="131"/>
                        </a:cubicBezTo>
                        <a:cubicBezTo>
                          <a:pt x="102" y="131"/>
                          <a:pt x="102" y="130"/>
                          <a:pt x="102" y="130"/>
                        </a:cubicBezTo>
                        <a:cubicBezTo>
                          <a:pt x="102" y="130"/>
                          <a:pt x="103" y="129"/>
                          <a:pt x="103" y="129"/>
                        </a:cubicBezTo>
                        <a:cubicBezTo>
                          <a:pt x="103" y="129"/>
                          <a:pt x="103" y="129"/>
                          <a:pt x="103" y="129"/>
                        </a:cubicBezTo>
                        <a:cubicBezTo>
                          <a:pt x="103" y="132"/>
                          <a:pt x="99" y="132"/>
                          <a:pt x="100" y="135"/>
                        </a:cubicBezTo>
                        <a:cubicBezTo>
                          <a:pt x="100" y="135"/>
                          <a:pt x="100" y="135"/>
                          <a:pt x="100" y="135"/>
                        </a:cubicBezTo>
                        <a:cubicBezTo>
                          <a:pt x="101" y="135"/>
                          <a:pt x="101" y="135"/>
                          <a:pt x="101" y="134"/>
                        </a:cubicBezTo>
                        <a:cubicBezTo>
                          <a:pt x="101" y="134"/>
                          <a:pt x="102" y="134"/>
                          <a:pt x="102" y="134"/>
                        </a:cubicBezTo>
                        <a:cubicBezTo>
                          <a:pt x="102" y="134"/>
                          <a:pt x="102" y="134"/>
                          <a:pt x="102" y="134"/>
                        </a:cubicBezTo>
                        <a:cubicBezTo>
                          <a:pt x="102" y="135"/>
                          <a:pt x="102" y="136"/>
                          <a:pt x="102" y="137"/>
                        </a:cubicBezTo>
                        <a:cubicBezTo>
                          <a:pt x="102" y="137"/>
                          <a:pt x="102" y="137"/>
                          <a:pt x="102" y="137"/>
                        </a:cubicBezTo>
                        <a:cubicBezTo>
                          <a:pt x="105" y="137"/>
                          <a:pt x="105" y="133"/>
                          <a:pt x="106" y="131"/>
                        </a:cubicBezTo>
                        <a:cubicBezTo>
                          <a:pt x="104" y="133"/>
                          <a:pt x="104" y="133"/>
                          <a:pt x="104" y="133"/>
                        </a:cubicBezTo>
                        <a:cubicBezTo>
                          <a:pt x="102" y="130"/>
                          <a:pt x="105" y="132"/>
                          <a:pt x="104" y="129"/>
                        </a:cubicBezTo>
                        <a:cubicBezTo>
                          <a:pt x="104" y="130"/>
                          <a:pt x="105" y="130"/>
                          <a:pt x="105" y="130"/>
                        </a:cubicBezTo>
                        <a:cubicBezTo>
                          <a:pt x="106" y="130"/>
                          <a:pt x="106" y="129"/>
                          <a:pt x="106" y="129"/>
                        </a:cubicBezTo>
                        <a:cubicBezTo>
                          <a:pt x="106" y="128"/>
                          <a:pt x="107" y="128"/>
                          <a:pt x="107" y="128"/>
                        </a:cubicBezTo>
                        <a:cubicBezTo>
                          <a:pt x="107" y="128"/>
                          <a:pt x="107" y="128"/>
                          <a:pt x="108" y="128"/>
                        </a:cubicBezTo>
                        <a:cubicBezTo>
                          <a:pt x="107" y="128"/>
                          <a:pt x="107" y="128"/>
                          <a:pt x="107" y="128"/>
                        </a:cubicBezTo>
                        <a:cubicBezTo>
                          <a:pt x="108" y="128"/>
                          <a:pt x="108" y="128"/>
                          <a:pt x="109" y="128"/>
                        </a:cubicBezTo>
                        <a:cubicBezTo>
                          <a:pt x="110" y="128"/>
                          <a:pt x="111" y="128"/>
                          <a:pt x="112" y="129"/>
                        </a:cubicBezTo>
                        <a:cubicBezTo>
                          <a:pt x="113" y="129"/>
                          <a:pt x="114" y="130"/>
                          <a:pt x="114" y="130"/>
                        </a:cubicBezTo>
                        <a:cubicBezTo>
                          <a:pt x="115" y="130"/>
                          <a:pt x="115" y="130"/>
                          <a:pt x="115" y="130"/>
                        </a:cubicBezTo>
                        <a:cubicBezTo>
                          <a:pt x="116" y="129"/>
                          <a:pt x="117" y="126"/>
                          <a:pt x="115" y="126"/>
                        </a:cubicBezTo>
                        <a:cubicBezTo>
                          <a:pt x="115" y="126"/>
                          <a:pt x="115" y="125"/>
                          <a:pt x="115" y="125"/>
                        </a:cubicBezTo>
                        <a:cubicBezTo>
                          <a:pt x="115" y="125"/>
                          <a:pt x="115" y="126"/>
                          <a:pt x="115" y="126"/>
                        </a:cubicBezTo>
                        <a:cubicBezTo>
                          <a:pt x="114" y="126"/>
                          <a:pt x="114" y="127"/>
                          <a:pt x="113" y="127"/>
                        </a:cubicBezTo>
                        <a:cubicBezTo>
                          <a:pt x="112" y="127"/>
                          <a:pt x="112" y="126"/>
                          <a:pt x="111" y="125"/>
                        </a:cubicBezTo>
                        <a:cubicBezTo>
                          <a:pt x="112" y="125"/>
                          <a:pt x="113" y="125"/>
                          <a:pt x="113" y="125"/>
                        </a:cubicBezTo>
                        <a:cubicBezTo>
                          <a:pt x="115" y="125"/>
                          <a:pt x="114" y="121"/>
                          <a:pt x="118" y="121"/>
                        </a:cubicBezTo>
                        <a:cubicBezTo>
                          <a:pt x="118" y="123"/>
                          <a:pt x="121" y="122"/>
                          <a:pt x="121" y="124"/>
                        </a:cubicBezTo>
                        <a:cubicBezTo>
                          <a:pt x="122" y="123"/>
                          <a:pt x="122" y="122"/>
                          <a:pt x="121" y="120"/>
                        </a:cubicBezTo>
                        <a:cubicBezTo>
                          <a:pt x="123" y="121"/>
                          <a:pt x="123" y="121"/>
                          <a:pt x="123" y="121"/>
                        </a:cubicBezTo>
                        <a:cubicBezTo>
                          <a:pt x="122" y="117"/>
                          <a:pt x="121" y="118"/>
                          <a:pt x="122" y="114"/>
                        </a:cubicBezTo>
                        <a:cubicBezTo>
                          <a:pt x="122" y="116"/>
                          <a:pt x="125" y="115"/>
                          <a:pt x="125" y="116"/>
                        </a:cubicBezTo>
                        <a:cubicBezTo>
                          <a:pt x="126" y="115"/>
                          <a:pt x="126" y="114"/>
                          <a:pt x="126" y="113"/>
                        </a:cubicBezTo>
                        <a:cubicBezTo>
                          <a:pt x="127" y="110"/>
                          <a:pt x="129" y="112"/>
                          <a:pt x="130" y="108"/>
                        </a:cubicBezTo>
                        <a:cubicBezTo>
                          <a:pt x="129" y="108"/>
                          <a:pt x="129" y="108"/>
                          <a:pt x="129" y="108"/>
                        </a:cubicBezTo>
                        <a:cubicBezTo>
                          <a:pt x="129" y="102"/>
                          <a:pt x="133" y="98"/>
                          <a:pt x="133" y="93"/>
                        </a:cubicBezTo>
                        <a:cubicBezTo>
                          <a:pt x="132" y="94"/>
                          <a:pt x="132" y="94"/>
                          <a:pt x="132" y="94"/>
                        </a:cubicBezTo>
                        <a:cubicBezTo>
                          <a:pt x="132" y="93"/>
                          <a:pt x="132" y="91"/>
                          <a:pt x="133" y="90"/>
                        </a:cubicBezTo>
                        <a:cubicBezTo>
                          <a:pt x="133" y="91"/>
                          <a:pt x="133" y="91"/>
                          <a:pt x="133" y="91"/>
                        </a:cubicBezTo>
                        <a:cubicBezTo>
                          <a:pt x="134" y="91"/>
                          <a:pt x="134" y="92"/>
                          <a:pt x="134" y="92"/>
                        </a:cubicBezTo>
                        <a:cubicBezTo>
                          <a:pt x="135" y="92"/>
                          <a:pt x="136" y="91"/>
                          <a:pt x="137" y="91"/>
                        </a:cubicBezTo>
                        <a:cubicBezTo>
                          <a:pt x="135" y="90"/>
                          <a:pt x="135" y="90"/>
                          <a:pt x="135" y="90"/>
                        </a:cubicBezTo>
                        <a:cubicBezTo>
                          <a:pt x="136" y="90"/>
                          <a:pt x="136" y="90"/>
                          <a:pt x="136" y="90"/>
                        </a:cubicBezTo>
                        <a:cubicBezTo>
                          <a:pt x="137" y="88"/>
                          <a:pt x="134" y="89"/>
                          <a:pt x="135" y="88"/>
                        </a:cubicBezTo>
                        <a:cubicBezTo>
                          <a:pt x="135" y="88"/>
                          <a:pt x="135" y="88"/>
                          <a:pt x="135" y="88"/>
                        </a:cubicBezTo>
                        <a:cubicBezTo>
                          <a:pt x="137" y="88"/>
                          <a:pt x="138" y="86"/>
                          <a:pt x="138" y="84"/>
                        </a:cubicBezTo>
                        <a:cubicBezTo>
                          <a:pt x="138" y="82"/>
                          <a:pt x="139" y="80"/>
                          <a:pt x="141" y="80"/>
                        </a:cubicBezTo>
                        <a:cubicBezTo>
                          <a:pt x="140" y="80"/>
                          <a:pt x="140" y="79"/>
                          <a:pt x="140" y="79"/>
                        </a:cubicBezTo>
                        <a:cubicBezTo>
                          <a:pt x="139" y="79"/>
                          <a:pt x="139" y="80"/>
                          <a:pt x="139" y="81"/>
                        </a:cubicBezTo>
                        <a:cubicBezTo>
                          <a:pt x="139" y="81"/>
                          <a:pt x="138" y="82"/>
                          <a:pt x="138" y="82"/>
                        </a:cubicBezTo>
                        <a:cubicBezTo>
                          <a:pt x="138" y="82"/>
                          <a:pt x="137" y="82"/>
                          <a:pt x="137" y="81"/>
                        </a:cubicBezTo>
                        <a:cubicBezTo>
                          <a:pt x="137" y="81"/>
                          <a:pt x="138" y="81"/>
                          <a:pt x="139" y="80"/>
                        </a:cubicBezTo>
                        <a:cubicBezTo>
                          <a:pt x="137" y="80"/>
                          <a:pt x="137" y="80"/>
                          <a:pt x="137" y="80"/>
                        </a:cubicBezTo>
                        <a:cubicBezTo>
                          <a:pt x="138" y="75"/>
                          <a:pt x="140" y="73"/>
                          <a:pt x="139" y="68"/>
                        </a:cubicBezTo>
                        <a:cubicBezTo>
                          <a:pt x="140" y="68"/>
                          <a:pt x="140" y="68"/>
                          <a:pt x="140" y="68"/>
                        </a:cubicBezTo>
                        <a:cubicBezTo>
                          <a:pt x="140" y="66"/>
                          <a:pt x="140" y="66"/>
                          <a:pt x="138" y="65"/>
                        </a:cubicBezTo>
                        <a:cubicBezTo>
                          <a:pt x="138" y="65"/>
                          <a:pt x="138" y="65"/>
                          <a:pt x="138" y="65"/>
                        </a:cubicBezTo>
                        <a:cubicBezTo>
                          <a:pt x="139" y="65"/>
                          <a:pt x="139" y="65"/>
                          <a:pt x="139" y="65"/>
                        </a:cubicBezTo>
                        <a:cubicBezTo>
                          <a:pt x="139" y="65"/>
                          <a:pt x="139" y="65"/>
                          <a:pt x="140" y="65"/>
                        </a:cubicBezTo>
                        <a:cubicBezTo>
                          <a:pt x="140" y="65"/>
                          <a:pt x="140" y="65"/>
                          <a:pt x="140" y="65"/>
                        </a:cubicBezTo>
                        <a:cubicBezTo>
                          <a:pt x="134" y="63"/>
                          <a:pt x="143" y="58"/>
                          <a:pt x="139" y="57"/>
                        </a:cubicBezTo>
                        <a:cubicBezTo>
                          <a:pt x="141" y="57"/>
                          <a:pt x="142" y="56"/>
                          <a:pt x="144" y="54"/>
                        </a:cubicBezTo>
                        <a:cubicBezTo>
                          <a:pt x="144" y="53"/>
                          <a:pt x="143" y="52"/>
                          <a:pt x="143" y="50"/>
                        </a:cubicBezTo>
                        <a:cubicBezTo>
                          <a:pt x="136" y="30"/>
                          <a:pt x="122" y="15"/>
                          <a:pt x="104" y="7"/>
                        </a:cubicBezTo>
                        <a:cubicBezTo>
                          <a:pt x="104" y="7"/>
                          <a:pt x="104" y="7"/>
                          <a:pt x="104" y="7"/>
                        </a:cubicBezTo>
                        <a:cubicBezTo>
                          <a:pt x="103" y="7"/>
                          <a:pt x="103" y="7"/>
                          <a:pt x="103" y="6"/>
                        </a:cubicBezTo>
                        <a:cubicBezTo>
                          <a:pt x="103" y="6"/>
                          <a:pt x="102" y="6"/>
                          <a:pt x="101" y="6"/>
                        </a:cubicBezTo>
                        <a:cubicBezTo>
                          <a:pt x="101" y="6"/>
                          <a:pt x="101" y="6"/>
                          <a:pt x="101" y="6"/>
                        </a:cubicBezTo>
                        <a:cubicBezTo>
                          <a:pt x="101" y="6"/>
                          <a:pt x="101" y="5"/>
                          <a:pt x="101" y="5"/>
                        </a:cubicBezTo>
                        <a:cubicBezTo>
                          <a:pt x="100" y="5"/>
                          <a:pt x="99" y="5"/>
                          <a:pt x="98" y="4"/>
                        </a:cubicBezTo>
                        <a:cubicBezTo>
                          <a:pt x="98" y="5"/>
                          <a:pt x="97" y="5"/>
                          <a:pt x="97" y="6"/>
                        </a:cubicBezTo>
                        <a:cubicBezTo>
                          <a:pt x="97" y="5"/>
                          <a:pt x="98" y="5"/>
                          <a:pt x="98" y="4"/>
                        </a:cubicBezTo>
                        <a:cubicBezTo>
                          <a:pt x="98" y="4"/>
                          <a:pt x="98" y="4"/>
                          <a:pt x="98" y="4"/>
                        </a:cubicBezTo>
                        <a:cubicBezTo>
                          <a:pt x="96" y="5"/>
                          <a:pt x="96" y="5"/>
                          <a:pt x="96" y="5"/>
                        </a:cubicBezTo>
                        <a:cubicBezTo>
                          <a:pt x="96" y="4"/>
                          <a:pt x="96" y="4"/>
                          <a:pt x="96" y="4"/>
                        </a:cubicBezTo>
                        <a:cubicBezTo>
                          <a:pt x="95" y="3"/>
                          <a:pt x="94" y="3"/>
                          <a:pt x="93" y="3"/>
                        </a:cubicBezTo>
                        <a:cubicBezTo>
                          <a:pt x="93" y="3"/>
                          <a:pt x="93" y="3"/>
                          <a:pt x="93" y="3"/>
                        </a:cubicBezTo>
                        <a:cubicBezTo>
                          <a:pt x="93" y="3"/>
                          <a:pt x="93" y="3"/>
                          <a:pt x="93" y="3"/>
                        </a:cubicBezTo>
                        <a:cubicBezTo>
                          <a:pt x="89" y="2"/>
                          <a:pt x="86" y="1"/>
                          <a:pt x="83" y="1"/>
                        </a:cubicBezTo>
                        <a:cubicBezTo>
                          <a:pt x="83" y="1"/>
                          <a:pt x="83" y="1"/>
                          <a:pt x="83" y="1"/>
                        </a:cubicBezTo>
                        <a:cubicBezTo>
                          <a:pt x="82" y="1"/>
                          <a:pt x="82" y="2"/>
                          <a:pt x="81" y="2"/>
                        </a:cubicBezTo>
                        <a:cubicBezTo>
                          <a:pt x="78" y="0"/>
                          <a:pt x="72" y="1"/>
                          <a:pt x="69" y="0"/>
                        </a:cubicBezTo>
                        <a:cubicBezTo>
                          <a:pt x="69" y="0"/>
                          <a:pt x="69" y="0"/>
                          <a:pt x="69"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6" name="Freeform 367"/>
                  <p:cNvSpPr/>
                  <p:nvPr>
                    <p:custDataLst>
                      <p:tags r:id="rId37"/>
                    </p:custDataLst>
                  </p:nvPr>
                </p:nvSpPr>
                <p:spPr bwMode="auto">
                  <a:xfrm>
                    <a:off x="4145" y="1344"/>
                    <a:ext cx="7" cy="3"/>
                  </a:xfrm>
                  <a:custGeom>
                    <a:avLst/>
                    <a:gdLst>
                      <a:gd name="T0" fmla="*/ 2 w 3"/>
                      <a:gd name="T1" fmla="*/ 0 h 1"/>
                      <a:gd name="T2" fmla="*/ 1 w 3"/>
                      <a:gd name="T3" fmla="*/ 0 h 1"/>
                      <a:gd name="T4" fmla="*/ 0 w 3"/>
                      <a:gd name="T5" fmla="*/ 1 h 1"/>
                      <a:gd name="T6" fmla="*/ 1 w 3"/>
                      <a:gd name="T7" fmla="*/ 1 h 1"/>
                      <a:gd name="T8" fmla="*/ 1 w 3"/>
                      <a:gd name="T9" fmla="*/ 1 h 1"/>
                      <a:gd name="T10" fmla="*/ 2 w 3"/>
                      <a:gd name="T11" fmla="*/ 1 h 1"/>
                      <a:gd name="T12" fmla="*/ 3 w 3"/>
                      <a:gd name="T13" fmla="*/ 0 h 1"/>
                      <a:gd name="T14" fmla="*/ 3 w 3"/>
                      <a:gd name="T15" fmla="*/ 0 h 1"/>
                      <a:gd name="T16" fmla="*/ 2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2" y="0"/>
                        </a:moveTo>
                        <a:cubicBezTo>
                          <a:pt x="1" y="0"/>
                          <a:pt x="1" y="0"/>
                          <a:pt x="1" y="0"/>
                        </a:cubicBezTo>
                        <a:cubicBezTo>
                          <a:pt x="1" y="0"/>
                          <a:pt x="0" y="1"/>
                          <a:pt x="0" y="1"/>
                        </a:cubicBezTo>
                        <a:cubicBezTo>
                          <a:pt x="1" y="1"/>
                          <a:pt x="1" y="1"/>
                          <a:pt x="1" y="1"/>
                        </a:cubicBezTo>
                        <a:cubicBezTo>
                          <a:pt x="1" y="1"/>
                          <a:pt x="1" y="1"/>
                          <a:pt x="1" y="1"/>
                        </a:cubicBezTo>
                        <a:cubicBezTo>
                          <a:pt x="1" y="1"/>
                          <a:pt x="2" y="1"/>
                          <a:pt x="2" y="1"/>
                        </a:cubicBezTo>
                        <a:cubicBezTo>
                          <a:pt x="2" y="1"/>
                          <a:pt x="3" y="0"/>
                          <a:pt x="3" y="0"/>
                        </a:cubicBezTo>
                        <a:cubicBezTo>
                          <a:pt x="3" y="0"/>
                          <a:pt x="3" y="0"/>
                          <a:pt x="3" y="0"/>
                        </a:cubicBezTo>
                        <a:cubicBezTo>
                          <a:pt x="2" y="0"/>
                          <a:pt x="2"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7" name="Freeform 368"/>
                  <p:cNvSpPr/>
                  <p:nvPr>
                    <p:custDataLst>
                      <p:tags r:id="rId38"/>
                    </p:custDataLst>
                  </p:nvPr>
                </p:nvSpPr>
                <p:spPr bwMode="auto">
                  <a:xfrm>
                    <a:off x="4121" y="1320"/>
                    <a:ext cx="7" cy="3"/>
                  </a:xfrm>
                  <a:custGeom>
                    <a:avLst/>
                    <a:gdLst>
                      <a:gd name="T0" fmla="*/ 0 w 7"/>
                      <a:gd name="T1" fmla="*/ 0 h 3"/>
                      <a:gd name="T2" fmla="*/ 5 w 7"/>
                      <a:gd name="T3" fmla="*/ 3 h 3"/>
                      <a:gd name="T4" fmla="*/ 7 w 7"/>
                      <a:gd name="T5" fmla="*/ 0 h 3"/>
                      <a:gd name="T6" fmla="*/ 0 w 7"/>
                      <a:gd name="T7" fmla="*/ 0 h 3"/>
                    </a:gdLst>
                    <a:ahLst/>
                    <a:cxnLst>
                      <a:cxn ang="0">
                        <a:pos x="T0" y="T1"/>
                      </a:cxn>
                      <a:cxn ang="0">
                        <a:pos x="T2" y="T3"/>
                      </a:cxn>
                      <a:cxn ang="0">
                        <a:pos x="T4" y="T5"/>
                      </a:cxn>
                      <a:cxn ang="0">
                        <a:pos x="T6" y="T7"/>
                      </a:cxn>
                    </a:cxnLst>
                    <a:rect l="0" t="0" r="r" b="b"/>
                    <a:pathLst>
                      <a:path w="7" h="3">
                        <a:moveTo>
                          <a:pt x="0" y="0"/>
                        </a:moveTo>
                        <a:lnTo>
                          <a:pt x="5" y="3"/>
                        </a:lnTo>
                        <a:lnTo>
                          <a:pt x="7" y="0"/>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8" name="Freeform 369"/>
                  <p:cNvSpPr/>
                  <p:nvPr>
                    <p:custDataLst>
                      <p:tags r:id="rId39"/>
                    </p:custDataLst>
                  </p:nvPr>
                </p:nvSpPr>
                <p:spPr bwMode="auto">
                  <a:xfrm>
                    <a:off x="4121" y="1320"/>
                    <a:ext cx="7" cy="3"/>
                  </a:xfrm>
                  <a:custGeom>
                    <a:avLst/>
                    <a:gdLst>
                      <a:gd name="T0" fmla="*/ 0 w 7"/>
                      <a:gd name="T1" fmla="*/ 0 h 3"/>
                      <a:gd name="T2" fmla="*/ 5 w 7"/>
                      <a:gd name="T3" fmla="*/ 3 h 3"/>
                      <a:gd name="T4" fmla="*/ 7 w 7"/>
                      <a:gd name="T5" fmla="*/ 0 h 3"/>
                      <a:gd name="T6" fmla="*/ 0 w 7"/>
                      <a:gd name="T7" fmla="*/ 0 h 3"/>
                    </a:gdLst>
                    <a:ahLst/>
                    <a:cxnLst>
                      <a:cxn ang="0">
                        <a:pos x="T0" y="T1"/>
                      </a:cxn>
                      <a:cxn ang="0">
                        <a:pos x="T2" y="T3"/>
                      </a:cxn>
                      <a:cxn ang="0">
                        <a:pos x="T4" y="T5"/>
                      </a:cxn>
                      <a:cxn ang="0">
                        <a:pos x="T6" y="T7"/>
                      </a:cxn>
                    </a:cxnLst>
                    <a:rect l="0" t="0" r="r" b="b"/>
                    <a:pathLst>
                      <a:path w="7" h="3">
                        <a:moveTo>
                          <a:pt x="0" y="0"/>
                        </a:moveTo>
                        <a:lnTo>
                          <a:pt x="5" y="3"/>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9" name="Freeform 370"/>
                  <p:cNvSpPr/>
                  <p:nvPr>
                    <p:custDataLst>
                      <p:tags r:id="rId40"/>
                    </p:custDataLst>
                  </p:nvPr>
                </p:nvSpPr>
                <p:spPr bwMode="auto">
                  <a:xfrm>
                    <a:off x="4107" y="1299"/>
                    <a:ext cx="17" cy="14"/>
                  </a:xfrm>
                  <a:custGeom>
                    <a:avLst/>
                    <a:gdLst>
                      <a:gd name="T0" fmla="*/ 2 w 7"/>
                      <a:gd name="T1" fmla="*/ 0 h 6"/>
                      <a:gd name="T2" fmla="*/ 5 w 7"/>
                      <a:gd name="T3" fmla="*/ 5 h 6"/>
                      <a:gd name="T4" fmla="*/ 4 w 7"/>
                      <a:gd name="T5" fmla="*/ 6 h 6"/>
                      <a:gd name="T6" fmla="*/ 7 w 7"/>
                      <a:gd name="T7" fmla="*/ 5 h 6"/>
                      <a:gd name="T8" fmla="*/ 2 w 7"/>
                      <a:gd name="T9" fmla="*/ 0 h 6"/>
                    </a:gdLst>
                    <a:ahLst/>
                    <a:cxnLst>
                      <a:cxn ang="0">
                        <a:pos x="T0" y="T1"/>
                      </a:cxn>
                      <a:cxn ang="0">
                        <a:pos x="T2" y="T3"/>
                      </a:cxn>
                      <a:cxn ang="0">
                        <a:pos x="T4" y="T5"/>
                      </a:cxn>
                      <a:cxn ang="0">
                        <a:pos x="T6" y="T7"/>
                      </a:cxn>
                      <a:cxn ang="0">
                        <a:pos x="T8" y="T9"/>
                      </a:cxn>
                    </a:cxnLst>
                    <a:rect l="0" t="0" r="r" b="b"/>
                    <a:pathLst>
                      <a:path w="7" h="6">
                        <a:moveTo>
                          <a:pt x="2" y="0"/>
                        </a:moveTo>
                        <a:cubicBezTo>
                          <a:pt x="0" y="2"/>
                          <a:pt x="5" y="3"/>
                          <a:pt x="5" y="5"/>
                        </a:cubicBezTo>
                        <a:cubicBezTo>
                          <a:pt x="4" y="6"/>
                          <a:pt x="4" y="6"/>
                          <a:pt x="4" y="6"/>
                        </a:cubicBezTo>
                        <a:cubicBezTo>
                          <a:pt x="7" y="5"/>
                          <a:pt x="7" y="5"/>
                          <a:pt x="7" y="5"/>
                        </a:cubicBezTo>
                        <a:cubicBezTo>
                          <a:pt x="5" y="4"/>
                          <a:pt x="2" y="2"/>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0" name="Freeform 371"/>
                  <p:cNvSpPr/>
                  <p:nvPr>
                    <p:custDataLst>
                      <p:tags r:id="rId41"/>
                    </p:custDataLst>
                  </p:nvPr>
                </p:nvSpPr>
                <p:spPr bwMode="auto">
                  <a:xfrm>
                    <a:off x="4114" y="1278"/>
                    <a:ext cx="2" cy="2"/>
                  </a:xfrm>
                  <a:custGeom>
                    <a:avLst/>
                    <a:gdLst>
                      <a:gd name="T0" fmla="*/ 0 w 1"/>
                      <a:gd name="T1" fmla="*/ 0 h 1"/>
                      <a:gd name="T2" fmla="*/ 0 w 1"/>
                      <a:gd name="T3" fmla="*/ 0 h 1"/>
                      <a:gd name="T4" fmla="*/ 0 w 1"/>
                      <a:gd name="T5" fmla="*/ 0 h 1"/>
                      <a:gd name="T6" fmla="*/ 0 w 1"/>
                      <a:gd name="T7" fmla="*/ 0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0"/>
                          <a:pt x="0" y="0"/>
                          <a:pt x="0" y="0"/>
                        </a:cubicBezTo>
                        <a:cubicBezTo>
                          <a:pt x="0" y="0"/>
                          <a:pt x="0" y="0"/>
                          <a:pt x="1" y="1"/>
                        </a:cubicBezTo>
                        <a:cubicBezTo>
                          <a:pt x="1" y="1"/>
                          <a:pt x="1" y="1"/>
                          <a:pt x="1" y="1"/>
                        </a:cubicBezTo>
                        <a:cubicBezTo>
                          <a:pt x="1" y="1"/>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1" name="Freeform 372"/>
                  <p:cNvSpPr/>
                  <p:nvPr>
                    <p:custDataLst>
                      <p:tags r:id="rId42"/>
                    </p:custDataLst>
                  </p:nvPr>
                </p:nvSpPr>
                <p:spPr bwMode="auto">
                  <a:xfrm>
                    <a:off x="4116" y="1278"/>
                    <a:ext cx="3" cy="2"/>
                  </a:xfrm>
                  <a:custGeom>
                    <a:avLst/>
                    <a:gdLst>
                      <a:gd name="T0" fmla="*/ 0 w 1"/>
                      <a:gd name="T1" fmla="*/ 0 h 1"/>
                      <a:gd name="T2" fmla="*/ 0 w 1"/>
                      <a:gd name="T3" fmla="*/ 1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0" y="1"/>
                          <a:pt x="0" y="1"/>
                        </a:cubicBezTo>
                        <a:cubicBezTo>
                          <a:pt x="1" y="1"/>
                          <a:pt x="1" y="1"/>
                          <a:pt x="1" y="1"/>
                        </a:cubicBezTo>
                        <a:cubicBezTo>
                          <a:pt x="0" y="1"/>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2" name="Freeform 373"/>
                  <p:cNvSpPr/>
                  <p:nvPr>
                    <p:custDataLst>
                      <p:tags r:id="rId43"/>
                    </p:custDataLst>
                  </p:nvPr>
                </p:nvSpPr>
                <p:spPr bwMode="auto">
                  <a:xfrm>
                    <a:off x="4107" y="1266"/>
                    <a:ext cx="5" cy="5"/>
                  </a:xfrm>
                  <a:custGeom>
                    <a:avLst/>
                    <a:gdLst>
                      <a:gd name="T0" fmla="*/ 1 w 2"/>
                      <a:gd name="T1" fmla="*/ 0 h 2"/>
                      <a:gd name="T2" fmla="*/ 0 w 2"/>
                      <a:gd name="T3" fmla="*/ 2 h 2"/>
                      <a:gd name="T4" fmla="*/ 2 w 2"/>
                      <a:gd name="T5" fmla="*/ 2 h 2"/>
                      <a:gd name="T6" fmla="*/ 2 w 2"/>
                      <a:gd name="T7" fmla="*/ 0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1"/>
                          <a:pt x="0" y="2"/>
                        </a:cubicBezTo>
                        <a:cubicBezTo>
                          <a:pt x="2" y="2"/>
                          <a:pt x="2" y="2"/>
                          <a:pt x="2" y="2"/>
                        </a:cubicBezTo>
                        <a:cubicBezTo>
                          <a:pt x="2" y="2"/>
                          <a:pt x="1" y="0"/>
                          <a:pt x="2" y="0"/>
                        </a:cubicBezTo>
                        <a:cubicBezTo>
                          <a:pt x="2" y="0"/>
                          <a:pt x="2" y="0"/>
                          <a:pt x="2" y="0"/>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3" name="Freeform 374"/>
                  <p:cNvSpPr/>
                  <p:nvPr>
                    <p:custDataLst>
                      <p:tags r:id="rId44"/>
                    </p:custDataLst>
                  </p:nvPr>
                </p:nvSpPr>
                <p:spPr bwMode="auto">
                  <a:xfrm>
                    <a:off x="4100" y="1271"/>
                    <a:ext cx="2"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4" name="Freeform 375"/>
                  <p:cNvSpPr/>
                  <p:nvPr>
                    <p:custDataLst>
                      <p:tags r:id="rId45"/>
                    </p:custDataLst>
                  </p:nvPr>
                </p:nvSpPr>
                <p:spPr bwMode="auto">
                  <a:xfrm>
                    <a:off x="4100" y="1271"/>
                    <a:ext cx="7" cy="2"/>
                  </a:xfrm>
                  <a:custGeom>
                    <a:avLst/>
                    <a:gdLst>
                      <a:gd name="T0" fmla="*/ 1 w 3"/>
                      <a:gd name="T1" fmla="*/ 0 h 1"/>
                      <a:gd name="T2" fmla="*/ 1 w 3"/>
                      <a:gd name="T3" fmla="*/ 0 h 1"/>
                      <a:gd name="T4" fmla="*/ 1 w 3"/>
                      <a:gd name="T5" fmla="*/ 1 h 1"/>
                      <a:gd name="T6" fmla="*/ 2 w 3"/>
                      <a:gd name="T7" fmla="*/ 1 h 1"/>
                      <a:gd name="T8" fmla="*/ 2 w 3"/>
                      <a:gd name="T9" fmla="*/ 1 h 1"/>
                      <a:gd name="T10" fmla="*/ 2 w 3"/>
                      <a:gd name="T11" fmla="*/ 1 h 1"/>
                      <a:gd name="T12" fmla="*/ 2 w 3"/>
                      <a:gd name="T13" fmla="*/ 1 h 1"/>
                      <a:gd name="T14" fmla="*/ 3 w 3"/>
                      <a:gd name="T15" fmla="*/ 1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1" y="0"/>
                          <a:pt x="1" y="0"/>
                          <a:pt x="1" y="0"/>
                        </a:cubicBezTo>
                        <a:cubicBezTo>
                          <a:pt x="1" y="1"/>
                          <a:pt x="0" y="1"/>
                          <a:pt x="1" y="1"/>
                        </a:cubicBezTo>
                        <a:cubicBezTo>
                          <a:pt x="1" y="1"/>
                          <a:pt x="1" y="1"/>
                          <a:pt x="2" y="1"/>
                        </a:cubicBezTo>
                        <a:cubicBezTo>
                          <a:pt x="1" y="1"/>
                          <a:pt x="1" y="1"/>
                          <a:pt x="2" y="1"/>
                        </a:cubicBezTo>
                        <a:cubicBezTo>
                          <a:pt x="2" y="1"/>
                          <a:pt x="2" y="1"/>
                          <a:pt x="2" y="1"/>
                        </a:cubicBezTo>
                        <a:cubicBezTo>
                          <a:pt x="2" y="1"/>
                          <a:pt x="2" y="1"/>
                          <a:pt x="2" y="1"/>
                        </a:cubicBezTo>
                        <a:cubicBezTo>
                          <a:pt x="2" y="1"/>
                          <a:pt x="3" y="1"/>
                          <a:pt x="3" y="1"/>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5" name="Freeform 376"/>
                  <p:cNvSpPr/>
                  <p:nvPr>
                    <p:custDataLst>
                      <p:tags r:id="rId46"/>
                    </p:custDataLst>
                  </p:nvPr>
                </p:nvSpPr>
                <p:spPr bwMode="auto">
                  <a:xfrm>
                    <a:off x="4105" y="1275"/>
                    <a:ext cx="7" cy="7"/>
                  </a:xfrm>
                  <a:custGeom>
                    <a:avLst/>
                    <a:gdLst>
                      <a:gd name="T0" fmla="*/ 1 w 3"/>
                      <a:gd name="T1" fmla="*/ 0 h 3"/>
                      <a:gd name="T2" fmla="*/ 1 w 3"/>
                      <a:gd name="T3" fmla="*/ 2 h 3"/>
                      <a:gd name="T4" fmla="*/ 0 w 3"/>
                      <a:gd name="T5" fmla="*/ 2 h 3"/>
                      <a:gd name="T6" fmla="*/ 2 w 3"/>
                      <a:gd name="T7" fmla="*/ 3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2" y="2"/>
                          <a:pt x="1" y="2"/>
                        </a:cubicBezTo>
                        <a:cubicBezTo>
                          <a:pt x="0" y="2"/>
                          <a:pt x="0" y="2"/>
                          <a:pt x="0" y="2"/>
                        </a:cubicBezTo>
                        <a:cubicBezTo>
                          <a:pt x="1" y="3"/>
                          <a:pt x="1" y="3"/>
                          <a:pt x="2" y="3"/>
                        </a:cubicBezTo>
                        <a:cubicBezTo>
                          <a:pt x="3" y="3"/>
                          <a:pt x="3" y="2"/>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6" name="Freeform 377"/>
                  <p:cNvSpPr/>
                  <p:nvPr>
                    <p:custDataLst>
                      <p:tags r:id="rId47"/>
                    </p:custDataLst>
                  </p:nvPr>
                </p:nvSpPr>
                <p:spPr bwMode="auto">
                  <a:xfrm>
                    <a:off x="4105" y="1301"/>
                    <a:ext cx="2" cy="5"/>
                  </a:xfrm>
                  <a:custGeom>
                    <a:avLst/>
                    <a:gdLst>
                      <a:gd name="T0" fmla="*/ 0 w 1"/>
                      <a:gd name="T1" fmla="*/ 0 h 2"/>
                      <a:gd name="T2" fmla="*/ 0 w 1"/>
                      <a:gd name="T3" fmla="*/ 0 h 2"/>
                      <a:gd name="T4" fmla="*/ 0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0" y="1"/>
                          <a:pt x="0" y="2"/>
                        </a:cubicBezTo>
                        <a:cubicBezTo>
                          <a:pt x="1" y="2"/>
                          <a:pt x="1" y="2"/>
                          <a:pt x="1" y="2"/>
                        </a:cubicBezTo>
                        <a:cubicBezTo>
                          <a:pt x="1" y="2"/>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7" name="Freeform 378"/>
                  <p:cNvSpPr/>
                  <p:nvPr>
                    <p:custDataLst>
                      <p:tags r:id="rId48"/>
                    </p:custDataLst>
                  </p:nvPr>
                </p:nvSpPr>
                <p:spPr bwMode="auto">
                  <a:xfrm>
                    <a:off x="4088" y="1249"/>
                    <a:ext cx="2" cy="7"/>
                  </a:xfrm>
                  <a:custGeom>
                    <a:avLst/>
                    <a:gdLst>
                      <a:gd name="T0" fmla="*/ 1 w 1"/>
                      <a:gd name="T1" fmla="*/ 0 h 3"/>
                      <a:gd name="T2" fmla="*/ 0 w 1"/>
                      <a:gd name="T3" fmla="*/ 3 h 3"/>
                      <a:gd name="T4" fmla="*/ 1 w 1"/>
                      <a:gd name="T5" fmla="*/ 3 h 3"/>
                      <a:gd name="T6" fmla="*/ 1 w 1"/>
                      <a:gd name="T7" fmla="*/ 0 h 3"/>
                    </a:gdLst>
                    <a:ahLst/>
                    <a:cxnLst>
                      <a:cxn ang="0">
                        <a:pos x="T0" y="T1"/>
                      </a:cxn>
                      <a:cxn ang="0">
                        <a:pos x="T2" y="T3"/>
                      </a:cxn>
                      <a:cxn ang="0">
                        <a:pos x="T4" y="T5"/>
                      </a:cxn>
                      <a:cxn ang="0">
                        <a:pos x="T6" y="T7"/>
                      </a:cxn>
                    </a:cxnLst>
                    <a:rect l="0" t="0" r="r" b="b"/>
                    <a:pathLst>
                      <a:path w="1" h="3">
                        <a:moveTo>
                          <a:pt x="1" y="0"/>
                        </a:moveTo>
                        <a:cubicBezTo>
                          <a:pt x="0" y="1"/>
                          <a:pt x="0" y="2"/>
                          <a:pt x="0" y="3"/>
                        </a:cubicBezTo>
                        <a:cubicBezTo>
                          <a:pt x="1" y="3"/>
                          <a:pt x="1" y="3"/>
                          <a:pt x="1" y="3"/>
                        </a:cubicBezTo>
                        <a:cubicBezTo>
                          <a:pt x="1" y="2"/>
                          <a:pt x="0" y="1"/>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8" name="Freeform 379"/>
                  <p:cNvSpPr/>
                  <p:nvPr>
                    <p:custDataLst>
                      <p:tags r:id="rId49"/>
                    </p:custDataLst>
                  </p:nvPr>
                </p:nvSpPr>
                <p:spPr bwMode="auto">
                  <a:xfrm>
                    <a:off x="4083" y="1254"/>
                    <a:ext cx="5" cy="2"/>
                  </a:xfrm>
                  <a:custGeom>
                    <a:avLst/>
                    <a:gdLst>
                      <a:gd name="T0" fmla="*/ 0 w 2"/>
                      <a:gd name="T1" fmla="*/ 0 h 1"/>
                      <a:gd name="T2" fmla="*/ 1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1"/>
                          <a:pt x="1" y="1"/>
                        </a:cubicBezTo>
                        <a:cubicBezTo>
                          <a:pt x="1" y="1"/>
                          <a:pt x="2" y="1"/>
                          <a:pt x="2" y="1"/>
                        </a:cubicBezTo>
                        <a:cubicBezTo>
                          <a:pt x="0"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9" name="Freeform 380"/>
                  <p:cNvSpPr/>
                  <p:nvPr>
                    <p:custDataLst>
                      <p:tags r:id="rId50"/>
                    </p:custDataLst>
                  </p:nvPr>
                </p:nvSpPr>
                <p:spPr bwMode="auto">
                  <a:xfrm>
                    <a:off x="4093" y="1275"/>
                    <a:ext cx="9" cy="3"/>
                  </a:xfrm>
                  <a:custGeom>
                    <a:avLst/>
                    <a:gdLst>
                      <a:gd name="T0" fmla="*/ 0 w 9"/>
                      <a:gd name="T1" fmla="*/ 0 h 3"/>
                      <a:gd name="T2" fmla="*/ 0 w 9"/>
                      <a:gd name="T3" fmla="*/ 0 h 3"/>
                      <a:gd name="T4" fmla="*/ 9 w 9"/>
                      <a:gd name="T5" fmla="*/ 3 h 3"/>
                      <a:gd name="T6" fmla="*/ 0 w 9"/>
                      <a:gd name="T7" fmla="*/ 0 h 3"/>
                    </a:gdLst>
                    <a:ahLst/>
                    <a:cxnLst>
                      <a:cxn ang="0">
                        <a:pos x="T0" y="T1"/>
                      </a:cxn>
                      <a:cxn ang="0">
                        <a:pos x="T2" y="T3"/>
                      </a:cxn>
                      <a:cxn ang="0">
                        <a:pos x="T4" y="T5"/>
                      </a:cxn>
                      <a:cxn ang="0">
                        <a:pos x="T6" y="T7"/>
                      </a:cxn>
                    </a:cxnLst>
                    <a:rect l="0" t="0" r="r" b="b"/>
                    <a:pathLst>
                      <a:path w="9" h="3">
                        <a:moveTo>
                          <a:pt x="0" y="0"/>
                        </a:moveTo>
                        <a:lnTo>
                          <a:pt x="0" y="0"/>
                        </a:lnTo>
                        <a:lnTo>
                          <a:pt x="9" y="3"/>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0" name="Freeform 381"/>
                  <p:cNvSpPr/>
                  <p:nvPr>
                    <p:custDataLst>
                      <p:tags r:id="rId51"/>
                    </p:custDataLst>
                  </p:nvPr>
                </p:nvSpPr>
                <p:spPr bwMode="auto">
                  <a:xfrm>
                    <a:off x="4093" y="1275"/>
                    <a:ext cx="9" cy="3"/>
                  </a:xfrm>
                  <a:custGeom>
                    <a:avLst/>
                    <a:gdLst>
                      <a:gd name="T0" fmla="*/ 0 w 9"/>
                      <a:gd name="T1" fmla="*/ 0 h 3"/>
                      <a:gd name="T2" fmla="*/ 0 w 9"/>
                      <a:gd name="T3" fmla="*/ 0 h 3"/>
                      <a:gd name="T4" fmla="*/ 9 w 9"/>
                      <a:gd name="T5" fmla="*/ 3 h 3"/>
                      <a:gd name="T6" fmla="*/ 0 w 9"/>
                      <a:gd name="T7" fmla="*/ 0 h 3"/>
                    </a:gdLst>
                    <a:ahLst/>
                    <a:cxnLst>
                      <a:cxn ang="0">
                        <a:pos x="T0" y="T1"/>
                      </a:cxn>
                      <a:cxn ang="0">
                        <a:pos x="T2" y="T3"/>
                      </a:cxn>
                      <a:cxn ang="0">
                        <a:pos x="T4" y="T5"/>
                      </a:cxn>
                      <a:cxn ang="0">
                        <a:pos x="T6" y="T7"/>
                      </a:cxn>
                    </a:cxnLst>
                    <a:rect l="0" t="0" r="r" b="b"/>
                    <a:pathLst>
                      <a:path w="9" h="3">
                        <a:moveTo>
                          <a:pt x="0" y="0"/>
                        </a:moveTo>
                        <a:lnTo>
                          <a:pt x="0" y="0"/>
                        </a:lnTo>
                        <a:lnTo>
                          <a:pt x="9"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1" name="Freeform 382"/>
                  <p:cNvSpPr/>
                  <p:nvPr>
                    <p:custDataLst>
                      <p:tags r:id="rId52"/>
                    </p:custDataLst>
                  </p:nvPr>
                </p:nvSpPr>
                <p:spPr bwMode="auto">
                  <a:xfrm>
                    <a:off x="4074" y="1237"/>
                    <a:ext cx="7" cy="3"/>
                  </a:xfrm>
                  <a:custGeom>
                    <a:avLst/>
                    <a:gdLst>
                      <a:gd name="T0" fmla="*/ 7 w 7"/>
                      <a:gd name="T1" fmla="*/ 0 h 3"/>
                      <a:gd name="T2" fmla="*/ 0 w 7"/>
                      <a:gd name="T3" fmla="*/ 3 h 3"/>
                      <a:gd name="T4" fmla="*/ 2 w 7"/>
                      <a:gd name="T5" fmla="*/ 3 h 3"/>
                      <a:gd name="T6" fmla="*/ 7 w 7"/>
                      <a:gd name="T7" fmla="*/ 0 h 3"/>
                    </a:gdLst>
                    <a:ahLst/>
                    <a:cxnLst>
                      <a:cxn ang="0">
                        <a:pos x="T0" y="T1"/>
                      </a:cxn>
                      <a:cxn ang="0">
                        <a:pos x="T2" y="T3"/>
                      </a:cxn>
                      <a:cxn ang="0">
                        <a:pos x="T4" y="T5"/>
                      </a:cxn>
                      <a:cxn ang="0">
                        <a:pos x="T6" y="T7"/>
                      </a:cxn>
                    </a:cxnLst>
                    <a:rect l="0" t="0" r="r" b="b"/>
                    <a:pathLst>
                      <a:path w="7" h="3">
                        <a:moveTo>
                          <a:pt x="7" y="0"/>
                        </a:moveTo>
                        <a:lnTo>
                          <a:pt x="0" y="3"/>
                        </a:lnTo>
                        <a:lnTo>
                          <a:pt x="2" y="3"/>
                        </a:lnTo>
                        <a:lnTo>
                          <a:pt x="7"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2" name="Freeform 383"/>
                  <p:cNvSpPr/>
                  <p:nvPr>
                    <p:custDataLst>
                      <p:tags r:id="rId53"/>
                    </p:custDataLst>
                  </p:nvPr>
                </p:nvSpPr>
                <p:spPr bwMode="auto">
                  <a:xfrm>
                    <a:off x="4074" y="1237"/>
                    <a:ext cx="7" cy="3"/>
                  </a:xfrm>
                  <a:custGeom>
                    <a:avLst/>
                    <a:gdLst>
                      <a:gd name="T0" fmla="*/ 7 w 7"/>
                      <a:gd name="T1" fmla="*/ 0 h 3"/>
                      <a:gd name="T2" fmla="*/ 0 w 7"/>
                      <a:gd name="T3" fmla="*/ 3 h 3"/>
                      <a:gd name="T4" fmla="*/ 2 w 7"/>
                      <a:gd name="T5" fmla="*/ 3 h 3"/>
                      <a:gd name="T6" fmla="*/ 7 w 7"/>
                      <a:gd name="T7" fmla="*/ 0 h 3"/>
                    </a:gdLst>
                    <a:ahLst/>
                    <a:cxnLst>
                      <a:cxn ang="0">
                        <a:pos x="T0" y="T1"/>
                      </a:cxn>
                      <a:cxn ang="0">
                        <a:pos x="T2" y="T3"/>
                      </a:cxn>
                      <a:cxn ang="0">
                        <a:pos x="T4" y="T5"/>
                      </a:cxn>
                      <a:cxn ang="0">
                        <a:pos x="T6" y="T7"/>
                      </a:cxn>
                    </a:cxnLst>
                    <a:rect l="0" t="0" r="r" b="b"/>
                    <a:pathLst>
                      <a:path w="7" h="3">
                        <a:moveTo>
                          <a:pt x="7" y="0"/>
                        </a:moveTo>
                        <a:lnTo>
                          <a:pt x="0" y="3"/>
                        </a:lnTo>
                        <a:lnTo>
                          <a:pt x="2" y="3"/>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3" name="Freeform 384"/>
                  <p:cNvSpPr/>
                  <p:nvPr>
                    <p:custDataLst>
                      <p:tags r:id="rId54"/>
                    </p:custDataLst>
                  </p:nvPr>
                </p:nvSpPr>
                <p:spPr bwMode="auto">
                  <a:xfrm>
                    <a:off x="4059" y="1225"/>
                    <a:ext cx="10" cy="8"/>
                  </a:xfrm>
                  <a:custGeom>
                    <a:avLst/>
                    <a:gdLst>
                      <a:gd name="T0" fmla="*/ 3 w 4"/>
                      <a:gd name="T1" fmla="*/ 0 h 3"/>
                      <a:gd name="T2" fmla="*/ 0 w 4"/>
                      <a:gd name="T3" fmla="*/ 1 h 3"/>
                      <a:gd name="T4" fmla="*/ 3 w 4"/>
                      <a:gd name="T5" fmla="*/ 3 h 3"/>
                      <a:gd name="T6" fmla="*/ 4 w 4"/>
                      <a:gd name="T7" fmla="*/ 1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cubicBezTo>
                          <a:pt x="2" y="0"/>
                          <a:pt x="1" y="1"/>
                          <a:pt x="0" y="1"/>
                        </a:cubicBezTo>
                        <a:cubicBezTo>
                          <a:pt x="1" y="1"/>
                          <a:pt x="2" y="2"/>
                          <a:pt x="3" y="3"/>
                        </a:cubicBezTo>
                        <a:cubicBezTo>
                          <a:pt x="4" y="3"/>
                          <a:pt x="3" y="1"/>
                          <a:pt x="4" y="1"/>
                        </a:cubicBezTo>
                        <a:cubicBezTo>
                          <a:pt x="4" y="0"/>
                          <a:pt x="3" y="0"/>
                          <a:pt x="3"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4" name="Freeform 385"/>
                  <p:cNvSpPr/>
                  <p:nvPr>
                    <p:custDataLst>
                      <p:tags r:id="rId55"/>
                    </p:custDataLst>
                  </p:nvPr>
                </p:nvSpPr>
                <p:spPr bwMode="auto">
                  <a:xfrm>
                    <a:off x="4055" y="1228"/>
                    <a:ext cx="4"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2" y="0"/>
                        </a:cubicBezTo>
                        <a:cubicBezTo>
                          <a:pt x="2" y="0"/>
                          <a:pt x="2"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5" name="Freeform 386"/>
                  <p:cNvSpPr/>
                  <p:nvPr>
                    <p:custDataLst>
                      <p:tags r:id="rId56"/>
                    </p:custDataLst>
                  </p:nvPr>
                </p:nvSpPr>
                <p:spPr bwMode="auto">
                  <a:xfrm>
                    <a:off x="4076" y="1244"/>
                    <a:ext cx="2" cy="5"/>
                  </a:xfrm>
                  <a:custGeom>
                    <a:avLst/>
                    <a:gdLst>
                      <a:gd name="T0" fmla="*/ 0 w 1"/>
                      <a:gd name="T1" fmla="*/ 0 h 2"/>
                      <a:gd name="T2" fmla="*/ 0 w 1"/>
                      <a:gd name="T3" fmla="*/ 2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2"/>
                          <a:pt x="0" y="2"/>
                          <a:pt x="0" y="2"/>
                        </a:cubicBezTo>
                        <a:cubicBezTo>
                          <a:pt x="0" y="2"/>
                          <a:pt x="0" y="2"/>
                          <a:pt x="0" y="2"/>
                        </a:cubicBezTo>
                        <a:cubicBezTo>
                          <a:pt x="0" y="2"/>
                          <a:pt x="0" y="2"/>
                          <a:pt x="0" y="2"/>
                        </a:cubicBezTo>
                        <a:cubicBezTo>
                          <a:pt x="1" y="2"/>
                          <a:pt x="1" y="1"/>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6" name="Freeform 387"/>
                  <p:cNvSpPr/>
                  <p:nvPr>
                    <p:custDataLst>
                      <p:tags r:id="rId57"/>
                    </p:custDataLst>
                  </p:nvPr>
                </p:nvSpPr>
                <p:spPr bwMode="auto">
                  <a:xfrm>
                    <a:off x="4074" y="1247"/>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1" y="1"/>
                        </a:cubicBezTo>
                        <a:cubicBezTo>
                          <a:pt x="1" y="1"/>
                          <a:pt x="1" y="1"/>
                          <a:pt x="1" y="1"/>
                        </a:cubicBezTo>
                        <a:cubicBezTo>
                          <a:pt x="0"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7" name="Freeform 388"/>
                  <p:cNvSpPr/>
                  <p:nvPr>
                    <p:custDataLst>
                      <p:tags r:id="rId58"/>
                    </p:custDataLst>
                  </p:nvPr>
                </p:nvSpPr>
                <p:spPr bwMode="auto">
                  <a:xfrm>
                    <a:off x="4076" y="1249"/>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8" name="Freeform 389"/>
                  <p:cNvSpPr/>
                  <p:nvPr>
                    <p:custDataLst>
                      <p:tags r:id="rId59"/>
                    </p:custDataLst>
                  </p:nvPr>
                </p:nvSpPr>
                <p:spPr bwMode="auto">
                  <a:xfrm>
                    <a:off x="4076" y="1249"/>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9" name="Freeform 390"/>
                  <p:cNvSpPr/>
                  <p:nvPr>
                    <p:custDataLst>
                      <p:tags r:id="rId60"/>
                    </p:custDataLst>
                  </p:nvPr>
                </p:nvSpPr>
                <p:spPr bwMode="auto">
                  <a:xfrm>
                    <a:off x="4078" y="1266"/>
                    <a:ext cx="10" cy="5"/>
                  </a:xfrm>
                  <a:custGeom>
                    <a:avLst/>
                    <a:gdLst>
                      <a:gd name="T0" fmla="*/ 3 w 4"/>
                      <a:gd name="T1" fmla="*/ 0 h 2"/>
                      <a:gd name="T2" fmla="*/ 1 w 4"/>
                      <a:gd name="T3" fmla="*/ 2 h 2"/>
                      <a:gd name="T4" fmla="*/ 4 w 4"/>
                      <a:gd name="T5" fmla="*/ 0 h 2"/>
                      <a:gd name="T6" fmla="*/ 4 w 4"/>
                      <a:gd name="T7" fmla="*/ 0 h 2"/>
                      <a:gd name="T8" fmla="*/ 3 w 4"/>
                      <a:gd name="T9" fmla="*/ 0 h 2"/>
                      <a:gd name="T10" fmla="*/ 3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3" y="0"/>
                        </a:moveTo>
                        <a:cubicBezTo>
                          <a:pt x="2" y="0"/>
                          <a:pt x="0" y="0"/>
                          <a:pt x="1" y="2"/>
                        </a:cubicBezTo>
                        <a:cubicBezTo>
                          <a:pt x="2" y="1"/>
                          <a:pt x="2" y="0"/>
                          <a:pt x="4" y="0"/>
                        </a:cubicBezTo>
                        <a:cubicBezTo>
                          <a:pt x="4" y="0"/>
                          <a:pt x="4" y="0"/>
                          <a:pt x="4" y="0"/>
                        </a:cubicBezTo>
                        <a:cubicBezTo>
                          <a:pt x="4" y="0"/>
                          <a:pt x="3" y="0"/>
                          <a:pt x="3" y="0"/>
                        </a:cubicBezTo>
                        <a:cubicBezTo>
                          <a:pt x="3" y="0"/>
                          <a:pt x="3" y="0"/>
                          <a:pt x="3"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0" name="Freeform 391"/>
                  <p:cNvSpPr/>
                  <p:nvPr>
                    <p:custDataLst>
                      <p:tags r:id="rId61"/>
                    </p:custDataLst>
                  </p:nvPr>
                </p:nvSpPr>
                <p:spPr bwMode="auto">
                  <a:xfrm>
                    <a:off x="4076" y="1256"/>
                    <a:ext cx="5" cy="3"/>
                  </a:xfrm>
                  <a:custGeom>
                    <a:avLst/>
                    <a:gdLst>
                      <a:gd name="T0" fmla="*/ 0 w 2"/>
                      <a:gd name="T1" fmla="*/ 0 h 1"/>
                      <a:gd name="T2" fmla="*/ 1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1" y="1"/>
                          <a:pt x="1" y="1"/>
                        </a:cubicBezTo>
                        <a:cubicBezTo>
                          <a:pt x="1" y="1"/>
                          <a:pt x="2" y="0"/>
                          <a:pt x="2" y="0"/>
                        </a:cubicBezTo>
                        <a:cubicBezTo>
                          <a:pt x="1" y="0"/>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1" name="Freeform 392"/>
                  <p:cNvSpPr/>
                  <p:nvPr>
                    <p:custDataLst>
                      <p:tags r:id="rId62"/>
                    </p:custDataLst>
                  </p:nvPr>
                </p:nvSpPr>
                <p:spPr bwMode="auto">
                  <a:xfrm>
                    <a:off x="4074" y="1254"/>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2" name="Freeform 393"/>
                  <p:cNvSpPr/>
                  <p:nvPr>
                    <p:custDataLst>
                      <p:tags r:id="rId63"/>
                    </p:custDataLst>
                  </p:nvPr>
                </p:nvSpPr>
                <p:spPr bwMode="auto">
                  <a:xfrm>
                    <a:off x="4074" y="1254"/>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3" name="Freeform 394"/>
                  <p:cNvSpPr/>
                  <p:nvPr>
                    <p:custDataLst>
                      <p:tags r:id="rId64"/>
                    </p:custDataLst>
                  </p:nvPr>
                </p:nvSpPr>
                <p:spPr bwMode="auto">
                  <a:xfrm>
                    <a:off x="4052" y="1235"/>
                    <a:ext cx="10" cy="5"/>
                  </a:xfrm>
                  <a:custGeom>
                    <a:avLst/>
                    <a:gdLst>
                      <a:gd name="T0" fmla="*/ 0 w 4"/>
                      <a:gd name="T1" fmla="*/ 0 h 2"/>
                      <a:gd name="T2" fmla="*/ 3 w 4"/>
                      <a:gd name="T3" fmla="*/ 2 h 2"/>
                      <a:gd name="T4" fmla="*/ 3 w 4"/>
                      <a:gd name="T5" fmla="*/ 2 h 2"/>
                      <a:gd name="T6" fmla="*/ 3 w 4"/>
                      <a:gd name="T7" fmla="*/ 2 h 2"/>
                      <a:gd name="T8" fmla="*/ 3 w 4"/>
                      <a:gd name="T9" fmla="*/ 0 h 2"/>
                      <a:gd name="T10" fmla="*/ 2 w 4"/>
                      <a:gd name="T11" fmla="*/ 1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cubicBezTo>
                          <a:pt x="1" y="1"/>
                          <a:pt x="2" y="2"/>
                          <a:pt x="3" y="2"/>
                        </a:cubicBezTo>
                        <a:cubicBezTo>
                          <a:pt x="3" y="2"/>
                          <a:pt x="3" y="2"/>
                          <a:pt x="3" y="2"/>
                        </a:cubicBezTo>
                        <a:cubicBezTo>
                          <a:pt x="3" y="2"/>
                          <a:pt x="3" y="2"/>
                          <a:pt x="3" y="2"/>
                        </a:cubicBezTo>
                        <a:cubicBezTo>
                          <a:pt x="3" y="2"/>
                          <a:pt x="4" y="1"/>
                          <a:pt x="3" y="0"/>
                        </a:cubicBezTo>
                        <a:cubicBezTo>
                          <a:pt x="3" y="1"/>
                          <a:pt x="3" y="1"/>
                          <a:pt x="2" y="1"/>
                        </a:cubicBezTo>
                        <a:cubicBezTo>
                          <a:pt x="2" y="1"/>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4" name="Freeform 395"/>
                  <p:cNvSpPr/>
                  <p:nvPr>
                    <p:custDataLst>
                      <p:tags r:id="rId65"/>
                    </p:custDataLst>
                  </p:nvPr>
                </p:nvSpPr>
                <p:spPr bwMode="auto">
                  <a:xfrm>
                    <a:off x="4067" y="124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5" name="Freeform 396"/>
                  <p:cNvSpPr/>
                  <p:nvPr>
                    <p:custDataLst>
                      <p:tags r:id="rId66"/>
                    </p:custDataLst>
                  </p:nvPr>
                </p:nvSpPr>
                <p:spPr bwMode="auto">
                  <a:xfrm>
                    <a:off x="4067" y="124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6" name="Freeform 397"/>
                  <p:cNvSpPr/>
                  <p:nvPr>
                    <p:custDataLst>
                      <p:tags r:id="rId67"/>
                    </p:custDataLst>
                  </p:nvPr>
                </p:nvSpPr>
                <p:spPr bwMode="auto">
                  <a:xfrm>
                    <a:off x="4031" y="122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7" name="Freeform 398"/>
                  <p:cNvSpPr/>
                  <p:nvPr>
                    <p:custDataLst>
                      <p:tags r:id="rId68"/>
                    </p:custDataLst>
                  </p:nvPr>
                </p:nvSpPr>
                <p:spPr bwMode="auto">
                  <a:xfrm>
                    <a:off x="4031" y="122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8" name="Freeform 399"/>
                  <p:cNvSpPr/>
                  <p:nvPr>
                    <p:custDataLst>
                      <p:tags r:id="rId69"/>
                    </p:custDataLst>
                  </p:nvPr>
                </p:nvSpPr>
                <p:spPr bwMode="auto">
                  <a:xfrm>
                    <a:off x="4059" y="1240"/>
                    <a:ext cx="5" cy="2"/>
                  </a:xfrm>
                  <a:custGeom>
                    <a:avLst/>
                    <a:gdLst>
                      <a:gd name="T0" fmla="*/ 0 w 2"/>
                      <a:gd name="T1" fmla="*/ 0 h 1"/>
                      <a:gd name="T2" fmla="*/ 0 w 2"/>
                      <a:gd name="T3" fmla="*/ 0 h 1"/>
                      <a:gd name="T4" fmla="*/ 0 w 2"/>
                      <a:gd name="T5" fmla="*/ 0 h 1"/>
                      <a:gd name="T6" fmla="*/ 1 w 2"/>
                      <a:gd name="T7" fmla="*/ 1 h 1"/>
                      <a:gd name="T8" fmla="*/ 2 w 2"/>
                      <a:gd name="T9" fmla="*/ 1 h 1"/>
                      <a:gd name="T10" fmla="*/ 0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0"/>
                          <a:pt x="0" y="0"/>
                        </a:cubicBezTo>
                        <a:cubicBezTo>
                          <a:pt x="0" y="0"/>
                          <a:pt x="0" y="0"/>
                          <a:pt x="0" y="0"/>
                        </a:cubicBezTo>
                        <a:cubicBezTo>
                          <a:pt x="0" y="1"/>
                          <a:pt x="0" y="1"/>
                          <a:pt x="1" y="1"/>
                        </a:cubicBezTo>
                        <a:cubicBezTo>
                          <a:pt x="1" y="1"/>
                          <a:pt x="1" y="1"/>
                          <a:pt x="2" y="1"/>
                        </a:cubicBezTo>
                        <a:cubicBezTo>
                          <a:pt x="1" y="1"/>
                          <a:pt x="0" y="0"/>
                          <a:pt x="0" y="0"/>
                        </a:cubicBezTo>
                        <a:cubicBezTo>
                          <a:pt x="0"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9" name="Freeform 400"/>
                  <p:cNvSpPr/>
                  <p:nvPr>
                    <p:custDataLst>
                      <p:tags r:id="rId70"/>
                    </p:custDataLst>
                  </p:nvPr>
                </p:nvSpPr>
                <p:spPr bwMode="auto">
                  <a:xfrm>
                    <a:off x="4048" y="1228"/>
                    <a:ext cx="2" cy="2"/>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0"/>
                          <a:pt x="1" y="1"/>
                          <a:pt x="1" y="1"/>
                        </a:cubicBezTo>
                        <a:cubicBezTo>
                          <a:pt x="1" y="1"/>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0" name="Freeform 401"/>
                  <p:cNvSpPr/>
                  <p:nvPr>
                    <p:custDataLst>
                      <p:tags r:id="rId71"/>
                    </p:custDataLst>
                  </p:nvPr>
                </p:nvSpPr>
                <p:spPr bwMode="auto">
                  <a:xfrm>
                    <a:off x="4067" y="124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1" name="Freeform 402"/>
                  <p:cNvSpPr/>
                  <p:nvPr>
                    <p:custDataLst>
                      <p:tags r:id="rId72"/>
                    </p:custDataLst>
                  </p:nvPr>
                </p:nvSpPr>
                <p:spPr bwMode="auto">
                  <a:xfrm>
                    <a:off x="4064" y="1240"/>
                    <a:ext cx="3" cy="2"/>
                  </a:xfrm>
                  <a:custGeom>
                    <a:avLst/>
                    <a:gdLst>
                      <a:gd name="T0" fmla="*/ 1 w 1"/>
                      <a:gd name="T1" fmla="*/ 0 h 1"/>
                      <a:gd name="T2" fmla="*/ 0 w 1"/>
                      <a:gd name="T3" fmla="*/ 1 h 1"/>
                      <a:gd name="T4" fmla="*/ 1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1" y="1"/>
                          <a:pt x="1" y="1"/>
                        </a:cubicBezTo>
                        <a:cubicBezTo>
                          <a:pt x="1" y="0"/>
                          <a:pt x="1" y="0"/>
                          <a:pt x="1" y="0"/>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2" name="Freeform 403"/>
                  <p:cNvSpPr/>
                  <p:nvPr>
                    <p:custDataLst>
                      <p:tags r:id="rId73"/>
                    </p:custDataLst>
                  </p:nvPr>
                </p:nvSpPr>
                <p:spPr bwMode="auto">
                  <a:xfrm>
                    <a:off x="4012" y="1225"/>
                    <a:ext cx="19" cy="24"/>
                  </a:xfrm>
                  <a:custGeom>
                    <a:avLst/>
                    <a:gdLst>
                      <a:gd name="T0" fmla="*/ 8 w 8"/>
                      <a:gd name="T1" fmla="*/ 0 h 10"/>
                      <a:gd name="T2" fmla="*/ 8 w 8"/>
                      <a:gd name="T3" fmla="*/ 0 h 10"/>
                      <a:gd name="T4" fmla="*/ 5 w 8"/>
                      <a:gd name="T5" fmla="*/ 2 h 10"/>
                      <a:gd name="T6" fmla="*/ 6 w 8"/>
                      <a:gd name="T7" fmla="*/ 6 h 10"/>
                      <a:gd name="T8" fmla="*/ 4 w 8"/>
                      <a:gd name="T9" fmla="*/ 3 h 10"/>
                      <a:gd name="T10" fmla="*/ 0 w 8"/>
                      <a:gd name="T11" fmla="*/ 8 h 10"/>
                      <a:gd name="T12" fmla="*/ 0 w 8"/>
                      <a:gd name="T13" fmla="*/ 9 h 10"/>
                      <a:gd name="T14" fmla="*/ 2 w 8"/>
                      <a:gd name="T15" fmla="*/ 8 h 10"/>
                      <a:gd name="T16" fmla="*/ 2 w 8"/>
                      <a:gd name="T17" fmla="*/ 8 h 10"/>
                      <a:gd name="T18" fmla="*/ 2 w 8"/>
                      <a:gd name="T19" fmla="*/ 8 h 10"/>
                      <a:gd name="T20" fmla="*/ 1 w 8"/>
                      <a:gd name="T21" fmla="*/ 10 h 10"/>
                      <a:gd name="T22" fmla="*/ 2 w 8"/>
                      <a:gd name="T23" fmla="*/ 8 h 10"/>
                      <a:gd name="T24" fmla="*/ 3 w 8"/>
                      <a:gd name="T25" fmla="*/ 8 h 10"/>
                      <a:gd name="T26" fmla="*/ 5 w 8"/>
                      <a:gd name="T27" fmla="*/ 9 h 10"/>
                      <a:gd name="T28" fmla="*/ 5 w 8"/>
                      <a:gd name="T29" fmla="*/ 10 h 10"/>
                      <a:gd name="T30" fmla="*/ 5 w 8"/>
                      <a:gd name="T31" fmla="*/ 10 h 10"/>
                      <a:gd name="T32" fmla="*/ 8 w 8"/>
                      <a:gd name="T33" fmla="*/ 0 h 10"/>
                      <a:gd name="T34" fmla="*/ 8 w 8"/>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0">
                        <a:moveTo>
                          <a:pt x="8" y="0"/>
                        </a:moveTo>
                        <a:cubicBezTo>
                          <a:pt x="8" y="0"/>
                          <a:pt x="8" y="0"/>
                          <a:pt x="8" y="0"/>
                        </a:cubicBezTo>
                        <a:cubicBezTo>
                          <a:pt x="8" y="1"/>
                          <a:pt x="7" y="1"/>
                          <a:pt x="5" y="2"/>
                        </a:cubicBezTo>
                        <a:cubicBezTo>
                          <a:pt x="6" y="3"/>
                          <a:pt x="8" y="5"/>
                          <a:pt x="6" y="6"/>
                        </a:cubicBezTo>
                        <a:cubicBezTo>
                          <a:pt x="4" y="6"/>
                          <a:pt x="5" y="5"/>
                          <a:pt x="4" y="3"/>
                        </a:cubicBezTo>
                        <a:cubicBezTo>
                          <a:pt x="4" y="5"/>
                          <a:pt x="1" y="5"/>
                          <a:pt x="0" y="8"/>
                        </a:cubicBezTo>
                        <a:cubicBezTo>
                          <a:pt x="0" y="8"/>
                          <a:pt x="0" y="8"/>
                          <a:pt x="0" y="9"/>
                        </a:cubicBezTo>
                        <a:cubicBezTo>
                          <a:pt x="2" y="8"/>
                          <a:pt x="2" y="8"/>
                          <a:pt x="2" y="8"/>
                        </a:cubicBezTo>
                        <a:cubicBezTo>
                          <a:pt x="2" y="8"/>
                          <a:pt x="2" y="8"/>
                          <a:pt x="2" y="8"/>
                        </a:cubicBezTo>
                        <a:cubicBezTo>
                          <a:pt x="2" y="8"/>
                          <a:pt x="2" y="8"/>
                          <a:pt x="2" y="8"/>
                        </a:cubicBezTo>
                        <a:cubicBezTo>
                          <a:pt x="2" y="9"/>
                          <a:pt x="1" y="9"/>
                          <a:pt x="1" y="10"/>
                        </a:cubicBezTo>
                        <a:cubicBezTo>
                          <a:pt x="1" y="9"/>
                          <a:pt x="2" y="9"/>
                          <a:pt x="2" y="8"/>
                        </a:cubicBezTo>
                        <a:cubicBezTo>
                          <a:pt x="3" y="8"/>
                          <a:pt x="3" y="8"/>
                          <a:pt x="3" y="8"/>
                        </a:cubicBezTo>
                        <a:cubicBezTo>
                          <a:pt x="4" y="8"/>
                          <a:pt x="5" y="9"/>
                          <a:pt x="5" y="9"/>
                        </a:cubicBezTo>
                        <a:cubicBezTo>
                          <a:pt x="5" y="9"/>
                          <a:pt x="5" y="10"/>
                          <a:pt x="5" y="10"/>
                        </a:cubicBezTo>
                        <a:cubicBezTo>
                          <a:pt x="5" y="10"/>
                          <a:pt x="5" y="10"/>
                          <a:pt x="5" y="10"/>
                        </a:cubicBezTo>
                        <a:cubicBezTo>
                          <a:pt x="7" y="9"/>
                          <a:pt x="8" y="3"/>
                          <a:pt x="8" y="0"/>
                        </a:cubicBezTo>
                        <a:cubicBezTo>
                          <a:pt x="8" y="0"/>
                          <a:pt x="8" y="0"/>
                          <a:pt x="8"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3" name="Freeform 404"/>
                  <p:cNvSpPr/>
                  <p:nvPr>
                    <p:custDataLst>
                      <p:tags r:id="rId74"/>
                    </p:custDataLst>
                  </p:nvPr>
                </p:nvSpPr>
                <p:spPr bwMode="auto">
                  <a:xfrm>
                    <a:off x="4031" y="1221"/>
                    <a:ext cx="10" cy="9"/>
                  </a:xfrm>
                  <a:custGeom>
                    <a:avLst/>
                    <a:gdLst>
                      <a:gd name="T0" fmla="*/ 2 w 4"/>
                      <a:gd name="T1" fmla="*/ 0 h 4"/>
                      <a:gd name="T2" fmla="*/ 0 w 4"/>
                      <a:gd name="T3" fmla="*/ 2 h 4"/>
                      <a:gd name="T4" fmla="*/ 4 w 4"/>
                      <a:gd name="T5" fmla="*/ 3 h 4"/>
                      <a:gd name="T6" fmla="*/ 3 w 4"/>
                      <a:gd name="T7" fmla="*/ 4 h 4"/>
                      <a:gd name="T8" fmla="*/ 4 w 4"/>
                      <a:gd name="T9" fmla="*/ 4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1"/>
                          <a:pt x="0" y="1"/>
                          <a:pt x="0" y="2"/>
                        </a:cubicBezTo>
                        <a:cubicBezTo>
                          <a:pt x="4" y="3"/>
                          <a:pt x="4" y="3"/>
                          <a:pt x="4" y="3"/>
                        </a:cubicBezTo>
                        <a:cubicBezTo>
                          <a:pt x="3" y="4"/>
                          <a:pt x="3" y="4"/>
                          <a:pt x="3" y="4"/>
                        </a:cubicBezTo>
                        <a:cubicBezTo>
                          <a:pt x="4" y="4"/>
                          <a:pt x="4" y="4"/>
                          <a:pt x="4" y="4"/>
                        </a:cubicBezTo>
                        <a:cubicBezTo>
                          <a:pt x="3" y="3"/>
                          <a:pt x="3" y="2"/>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4" name="Freeform 405"/>
                  <p:cNvSpPr>
                    <a:spLocks noEditPoints="1"/>
                  </p:cNvSpPr>
                  <p:nvPr>
                    <p:custDataLst>
                      <p:tags r:id="rId75"/>
                    </p:custDataLst>
                  </p:nvPr>
                </p:nvSpPr>
                <p:spPr bwMode="auto">
                  <a:xfrm>
                    <a:off x="4041" y="1230"/>
                    <a:ext cx="11" cy="12"/>
                  </a:xfrm>
                  <a:custGeom>
                    <a:avLst/>
                    <a:gdLst>
                      <a:gd name="T0" fmla="*/ 4 w 5"/>
                      <a:gd name="T1" fmla="*/ 0 h 5"/>
                      <a:gd name="T2" fmla="*/ 4 w 5"/>
                      <a:gd name="T3" fmla="*/ 0 h 5"/>
                      <a:gd name="T4" fmla="*/ 4 w 5"/>
                      <a:gd name="T5" fmla="*/ 0 h 5"/>
                      <a:gd name="T6" fmla="*/ 4 w 5"/>
                      <a:gd name="T7" fmla="*/ 1 h 5"/>
                      <a:gd name="T8" fmla="*/ 4 w 5"/>
                      <a:gd name="T9" fmla="*/ 1 h 5"/>
                      <a:gd name="T10" fmla="*/ 3 w 5"/>
                      <a:gd name="T11" fmla="*/ 1 h 5"/>
                      <a:gd name="T12" fmla="*/ 3 w 5"/>
                      <a:gd name="T13" fmla="*/ 1 h 5"/>
                      <a:gd name="T14" fmla="*/ 3 w 5"/>
                      <a:gd name="T15" fmla="*/ 1 h 5"/>
                      <a:gd name="T16" fmla="*/ 4 w 5"/>
                      <a:gd name="T17" fmla="*/ 1 h 5"/>
                      <a:gd name="T18" fmla="*/ 4 w 5"/>
                      <a:gd name="T19" fmla="*/ 1 h 5"/>
                      <a:gd name="T20" fmla="*/ 4 w 5"/>
                      <a:gd name="T21" fmla="*/ 0 h 5"/>
                      <a:gd name="T22" fmla="*/ 4 w 5"/>
                      <a:gd name="T23" fmla="*/ 0 h 5"/>
                      <a:gd name="T24" fmla="*/ 0 w 5"/>
                      <a:gd name="T25" fmla="*/ 0 h 5"/>
                      <a:gd name="T26" fmla="*/ 3 w 5"/>
                      <a:gd name="T27" fmla="*/ 1 h 5"/>
                      <a:gd name="T28" fmla="*/ 0 w 5"/>
                      <a:gd name="T29" fmla="*/ 5 h 5"/>
                      <a:gd name="T30" fmla="*/ 1 w 5"/>
                      <a:gd name="T31" fmla="*/ 5 h 5"/>
                      <a:gd name="T32" fmla="*/ 4 w 5"/>
                      <a:gd name="T33" fmla="*/ 4 h 5"/>
                      <a:gd name="T34" fmla="*/ 3 w 5"/>
                      <a:gd name="T35" fmla="*/ 1 h 5"/>
                      <a:gd name="T36" fmla="*/ 5 w 5"/>
                      <a:gd name="T37" fmla="*/ 2 h 5"/>
                      <a:gd name="T38" fmla="*/ 4 w 5"/>
                      <a:gd name="T39" fmla="*/ 0 h 5"/>
                      <a:gd name="T40" fmla="*/ 4 w 5"/>
                      <a:gd name="T41" fmla="*/ 0 h 5"/>
                      <a:gd name="T42" fmla="*/ 0 w 5"/>
                      <a:gd name="T4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5">
                        <a:moveTo>
                          <a:pt x="4" y="0"/>
                        </a:moveTo>
                        <a:cubicBezTo>
                          <a:pt x="4" y="0"/>
                          <a:pt x="4" y="0"/>
                          <a:pt x="4" y="0"/>
                        </a:cubicBezTo>
                        <a:cubicBezTo>
                          <a:pt x="4" y="0"/>
                          <a:pt x="4" y="0"/>
                          <a:pt x="4" y="0"/>
                        </a:cubicBezTo>
                        <a:cubicBezTo>
                          <a:pt x="4" y="1"/>
                          <a:pt x="4" y="1"/>
                          <a:pt x="4" y="1"/>
                        </a:cubicBezTo>
                        <a:cubicBezTo>
                          <a:pt x="4" y="1"/>
                          <a:pt x="4" y="1"/>
                          <a:pt x="4" y="1"/>
                        </a:cubicBezTo>
                        <a:cubicBezTo>
                          <a:pt x="3" y="1"/>
                          <a:pt x="3" y="1"/>
                          <a:pt x="3" y="1"/>
                        </a:cubicBezTo>
                        <a:cubicBezTo>
                          <a:pt x="3" y="1"/>
                          <a:pt x="3" y="1"/>
                          <a:pt x="3" y="1"/>
                        </a:cubicBezTo>
                        <a:cubicBezTo>
                          <a:pt x="3" y="1"/>
                          <a:pt x="3" y="1"/>
                          <a:pt x="3" y="1"/>
                        </a:cubicBezTo>
                        <a:cubicBezTo>
                          <a:pt x="3" y="1"/>
                          <a:pt x="4" y="1"/>
                          <a:pt x="4" y="1"/>
                        </a:cubicBezTo>
                        <a:cubicBezTo>
                          <a:pt x="4" y="1"/>
                          <a:pt x="4" y="1"/>
                          <a:pt x="4" y="1"/>
                        </a:cubicBezTo>
                        <a:cubicBezTo>
                          <a:pt x="4" y="0"/>
                          <a:pt x="4" y="0"/>
                          <a:pt x="4" y="0"/>
                        </a:cubicBezTo>
                        <a:cubicBezTo>
                          <a:pt x="4" y="0"/>
                          <a:pt x="4" y="0"/>
                          <a:pt x="4" y="0"/>
                        </a:cubicBezTo>
                        <a:moveTo>
                          <a:pt x="0" y="0"/>
                        </a:moveTo>
                        <a:cubicBezTo>
                          <a:pt x="1" y="0"/>
                          <a:pt x="2" y="1"/>
                          <a:pt x="3" y="1"/>
                        </a:cubicBezTo>
                        <a:cubicBezTo>
                          <a:pt x="2" y="3"/>
                          <a:pt x="0" y="3"/>
                          <a:pt x="0" y="5"/>
                        </a:cubicBezTo>
                        <a:cubicBezTo>
                          <a:pt x="0" y="5"/>
                          <a:pt x="1" y="5"/>
                          <a:pt x="1" y="5"/>
                        </a:cubicBezTo>
                        <a:cubicBezTo>
                          <a:pt x="2" y="5"/>
                          <a:pt x="2" y="4"/>
                          <a:pt x="4" y="4"/>
                        </a:cubicBezTo>
                        <a:cubicBezTo>
                          <a:pt x="0" y="3"/>
                          <a:pt x="5" y="4"/>
                          <a:pt x="3" y="1"/>
                        </a:cubicBezTo>
                        <a:cubicBezTo>
                          <a:pt x="4" y="1"/>
                          <a:pt x="5" y="2"/>
                          <a:pt x="5" y="2"/>
                        </a:cubicBezTo>
                        <a:cubicBezTo>
                          <a:pt x="5" y="1"/>
                          <a:pt x="4" y="1"/>
                          <a:pt x="4" y="0"/>
                        </a:cubicBezTo>
                        <a:cubicBezTo>
                          <a:pt x="4" y="0"/>
                          <a:pt x="4" y="0"/>
                          <a:pt x="4" y="0"/>
                        </a:cubicBezTo>
                        <a:cubicBezTo>
                          <a:pt x="3" y="0"/>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5" name="Freeform 406"/>
                  <p:cNvSpPr/>
                  <p:nvPr>
                    <p:custDataLst>
                      <p:tags r:id="rId76"/>
                    </p:custDataLst>
                  </p:nvPr>
                </p:nvSpPr>
                <p:spPr bwMode="auto">
                  <a:xfrm>
                    <a:off x="4071" y="1273"/>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6" name="Freeform 407"/>
                  <p:cNvSpPr/>
                  <p:nvPr>
                    <p:custDataLst>
                      <p:tags r:id="rId77"/>
                    </p:custDataLst>
                  </p:nvPr>
                </p:nvSpPr>
                <p:spPr bwMode="auto">
                  <a:xfrm>
                    <a:off x="4071" y="1273"/>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7" name="Freeform 408"/>
                  <p:cNvSpPr>
                    <a:spLocks noEditPoints="1"/>
                  </p:cNvSpPr>
                  <p:nvPr>
                    <p:custDataLst>
                      <p:tags r:id="rId78"/>
                    </p:custDataLst>
                  </p:nvPr>
                </p:nvSpPr>
                <p:spPr bwMode="auto">
                  <a:xfrm>
                    <a:off x="4069" y="1259"/>
                    <a:ext cx="7" cy="14"/>
                  </a:xfrm>
                  <a:custGeom>
                    <a:avLst/>
                    <a:gdLst>
                      <a:gd name="T0" fmla="*/ 2 w 3"/>
                      <a:gd name="T1" fmla="*/ 1 h 6"/>
                      <a:gd name="T2" fmla="*/ 0 w 3"/>
                      <a:gd name="T3" fmla="*/ 5 h 6"/>
                      <a:gd name="T4" fmla="*/ 1 w 3"/>
                      <a:gd name="T5" fmla="*/ 5 h 6"/>
                      <a:gd name="T6" fmla="*/ 2 w 3"/>
                      <a:gd name="T7" fmla="*/ 5 h 6"/>
                      <a:gd name="T8" fmla="*/ 1 w 3"/>
                      <a:gd name="T9" fmla="*/ 6 h 6"/>
                      <a:gd name="T10" fmla="*/ 3 w 3"/>
                      <a:gd name="T11" fmla="*/ 5 h 6"/>
                      <a:gd name="T12" fmla="*/ 2 w 3"/>
                      <a:gd name="T13" fmla="*/ 5 h 6"/>
                      <a:gd name="T14" fmla="*/ 2 w 3"/>
                      <a:gd name="T15" fmla="*/ 1 h 6"/>
                      <a:gd name="T16" fmla="*/ 2 w 3"/>
                      <a:gd name="T17" fmla="*/ 0 h 6"/>
                      <a:gd name="T18" fmla="*/ 2 w 3"/>
                      <a:gd name="T19" fmla="*/ 1 h 6"/>
                      <a:gd name="T20" fmla="*/ 2 w 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2" y="1"/>
                        </a:moveTo>
                        <a:cubicBezTo>
                          <a:pt x="1" y="2"/>
                          <a:pt x="1" y="3"/>
                          <a:pt x="0" y="5"/>
                        </a:cubicBezTo>
                        <a:cubicBezTo>
                          <a:pt x="1" y="5"/>
                          <a:pt x="1" y="5"/>
                          <a:pt x="1" y="5"/>
                        </a:cubicBezTo>
                        <a:cubicBezTo>
                          <a:pt x="1" y="5"/>
                          <a:pt x="2" y="5"/>
                          <a:pt x="2" y="5"/>
                        </a:cubicBezTo>
                        <a:cubicBezTo>
                          <a:pt x="2" y="6"/>
                          <a:pt x="1" y="6"/>
                          <a:pt x="1" y="6"/>
                        </a:cubicBezTo>
                        <a:cubicBezTo>
                          <a:pt x="2" y="6"/>
                          <a:pt x="3" y="6"/>
                          <a:pt x="3" y="5"/>
                        </a:cubicBezTo>
                        <a:cubicBezTo>
                          <a:pt x="2" y="5"/>
                          <a:pt x="2" y="5"/>
                          <a:pt x="2" y="5"/>
                        </a:cubicBezTo>
                        <a:cubicBezTo>
                          <a:pt x="2" y="4"/>
                          <a:pt x="2" y="2"/>
                          <a:pt x="2" y="1"/>
                        </a:cubicBezTo>
                        <a:moveTo>
                          <a:pt x="2" y="0"/>
                        </a:moveTo>
                        <a:cubicBezTo>
                          <a:pt x="2" y="0"/>
                          <a:pt x="2" y="1"/>
                          <a:pt x="2" y="1"/>
                        </a:cubicBezTo>
                        <a:cubicBezTo>
                          <a:pt x="2" y="1"/>
                          <a:pt x="2" y="1"/>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8" name="Freeform 409"/>
                  <p:cNvSpPr/>
                  <p:nvPr>
                    <p:custDataLst>
                      <p:tags r:id="rId79"/>
                    </p:custDataLst>
                  </p:nvPr>
                </p:nvSpPr>
                <p:spPr bwMode="auto">
                  <a:xfrm>
                    <a:off x="4052" y="1252"/>
                    <a:ext cx="7" cy="4"/>
                  </a:xfrm>
                  <a:custGeom>
                    <a:avLst/>
                    <a:gdLst>
                      <a:gd name="T0" fmla="*/ 0 w 3"/>
                      <a:gd name="T1" fmla="*/ 0 h 2"/>
                      <a:gd name="T2" fmla="*/ 1 w 3"/>
                      <a:gd name="T3" fmla="*/ 2 h 2"/>
                      <a:gd name="T4" fmla="*/ 1 w 3"/>
                      <a:gd name="T5" fmla="*/ 1 h 2"/>
                      <a:gd name="T6" fmla="*/ 2 w 3"/>
                      <a:gd name="T7" fmla="*/ 1 h 2"/>
                      <a:gd name="T8" fmla="*/ 3 w 3"/>
                      <a:gd name="T9" fmla="*/ 0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1" y="2"/>
                          <a:pt x="1" y="2"/>
                          <a:pt x="1" y="2"/>
                        </a:cubicBezTo>
                        <a:cubicBezTo>
                          <a:pt x="1" y="1"/>
                          <a:pt x="1" y="1"/>
                          <a:pt x="1" y="1"/>
                        </a:cubicBezTo>
                        <a:cubicBezTo>
                          <a:pt x="1" y="1"/>
                          <a:pt x="2" y="1"/>
                          <a:pt x="2" y="1"/>
                        </a:cubicBezTo>
                        <a:cubicBezTo>
                          <a:pt x="2" y="1"/>
                          <a:pt x="3" y="1"/>
                          <a:pt x="3" y="0"/>
                        </a:cubicBezTo>
                        <a:cubicBezTo>
                          <a:pt x="2" y="0"/>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9" name="Freeform 410"/>
                  <p:cNvSpPr/>
                  <p:nvPr>
                    <p:custDataLst>
                      <p:tags r:id="rId80"/>
                    </p:custDataLst>
                  </p:nvPr>
                </p:nvSpPr>
                <p:spPr bwMode="auto">
                  <a:xfrm>
                    <a:off x="4026" y="1218"/>
                    <a:ext cx="7" cy="5"/>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2"/>
                        </a:cubicBezTo>
                        <a:cubicBezTo>
                          <a:pt x="2" y="2"/>
                          <a:pt x="2" y="2"/>
                          <a:pt x="2" y="2"/>
                        </a:cubicBezTo>
                        <a:cubicBezTo>
                          <a:pt x="3" y="0"/>
                          <a:pt x="3" y="0"/>
                          <a:pt x="3"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0" name="Freeform 411"/>
                  <p:cNvSpPr/>
                  <p:nvPr>
                    <p:custDataLst>
                      <p:tags r:id="rId81"/>
                    </p:custDataLst>
                  </p:nvPr>
                </p:nvSpPr>
                <p:spPr bwMode="auto">
                  <a:xfrm>
                    <a:off x="4019" y="1216"/>
                    <a:ext cx="5" cy="2"/>
                  </a:xfrm>
                  <a:custGeom>
                    <a:avLst/>
                    <a:gdLst>
                      <a:gd name="T0" fmla="*/ 5 w 5"/>
                      <a:gd name="T1" fmla="*/ 0 h 2"/>
                      <a:gd name="T2" fmla="*/ 0 w 5"/>
                      <a:gd name="T3" fmla="*/ 0 h 2"/>
                      <a:gd name="T4" fmla="*/ 3 w 5"/>
                      <a:gd name="T5" fmla="*/ 2 h 2"/>
                      <a:gd name="T6" fmla="*/ 5 w 5"/>
                      <a:gd name="T7" fmla="*/ 0 h 2"/>
                    </a:gdLst>
                    <a:ahLst/>
                    <a:cxnLst>
                      <a:cxn ang="0">
                        <a:pos x="T0" y="T1"/>
                      </a:cxn>
                      <a:cxn ang="0">
                        <a:pos x="T2" y="T3"/>
                      </a:cxn>
                      <a:cxn ang="0">
                        <a:pos x="T4" y="T5"/>
                      </a:cxn>
                      <a:cxn ang="0">
                        <a:pos x="T6" y="T7"/>
                      </a:cxn>
                    </a:cxnLst>
                    <a:rect l="0" t="0" r="r" b="b"/>
                    <a:pathLst>
                      <a:path w="5" h="2">
                        <a:moveTo>
                          <a:pt x="5" y="0"/>
                        </a:moveTo>
                        <a:lnTo>
                          <a:pt x="0" y="0"/>
                        </a:lnTo>
                        <a:lnTo>
                          <a:pt x="3" y="2"/>
                        </a:lnTo>
                        <a:lnTo>
                          <a:pt x="5"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1" name="Freeform 412"/>
                  <p:cNvSpPr/>
                  <p:nvPr>
                    <p:custDataLst>
                      <p:tags r:id="rId82"/>
                    </p:custDataLst>
                  </p:nvPr>
                </p:nvSpPr>
                <p:spPr bwMode="auto">
                  <a:xfrm>
                    <a:off x="4019" y="1216"/>
                    <a:ext cx="5" cy="2"/>
                  </a:xfrm>
                  <a:custGeom>
                    <a:avLst/>
                    <a:gdLst>
                      <a:gd name="T0" fmla="*/ 5 w 5"/>
                      <a:gd name="T1" fmla="*/ 0 h 2"/>
                      <a:gd name="T2" fmla="*/ 0 w 5"/>
                      <a:gd name="T3" fmla="*/ 0 h 2"/>
                      <a:gd name="T4" fmla="*/ 3 w 5"/>
                      <a:gd name="T5" fmla="*/ 2 h 2"/>
                      <a:gd name="T6" fmla="*/ 5 w 5"/>
                      <a:gd name="T7" fmla="*/ 0 h 2"/>
                    </a:gdLst>
                    <a:ahLst/>
                    <a:cxnLst>
                      <a:cxn ang="0">
                        <a:pos x="T0" y="T1"/>
                      </a:cxn>
                      <a:cxn ang="0">
                        <a:pos x="T2" y="T3"/>
                      </a:cxn>
                      <a:cxn ang="0">
                        <a:pos x="T4" y="T5"/>
                      </a:cxn>
                      <a:cxn ang="0">
                        <a:pos x="T6" y="T7"/>
                      </a:cxn>
                    </a:cxnLst>
                    <a:rect l="0" t="0" r="r" b="b"/>
                    <a:pathLst>
                      <a:path w="5" h="2">
                        <a:moveTo>
                          <a:pt x="5" y="0"/>
                        </a:moveTo>
                        <a:lnTo>
                          <a:pt x="0" y="0"/>
                        </a:lnTo>
                        <a:lnTo>
                          <a:pt x="3" y="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2" name="Freeform 413"/>
                  <p:cNvSpPr/>
                  <p:nvPr>
                    <p:custDataLst>
                      <p:tags r:id="rId83"/>
                    </p:custDataLst>
                  </p:nvPr>
                </p:nvSpPr>
                <p:spPr bwMode="auto">
                  <a:xfrm>
                    <a:off x="3860" y="1520"/>
                    <a:ext cx="2" cy="2"/>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3" name="Freeform 414"/>
                  <p:cNvSpPr/>
                  <p:nvPr>
                    <p:custDataLst>
                      <p:tags r:id="rId84"/>
                    </p:custDataLst>
                  </p:nvPr>
                </p:nvSpPr>
                <p:spPr bwMode="auto">
                  <a:xfrm>
                    <a:off x="3860" y="1520"/>
                    <a:ext cx="2" cy="2"/>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4" name="Freeform 415"/>
                  <p:cNvSpPr/>
                  <p:nvPr>
                    <p:custDataLst>
                      <p:tags r:id="rId85"/>
                    </p:custDataLst>
                  </p:nvPr>
                </p:nvSpPr>
                <p:spPr bwMode="auto">
                  <a:xfrm>
                    <a:off x="3848" y="1513"/>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5" name="Freeform 416"/>
                  <p:cNvSpPr/>
                  <p:nvPr>
                    <p:custDataLst>
                      <p:tags r:id="rId86"/>
                    </p:custDataLst>
                  </p:nvPr>
                </p:nvSpPr>
                <p:spPr bwMode="auto">
                  <a:xfrm>
                    <a:off x="3794" y="1280"/>
                    <a:ext cx="11" cy="5"/>
                  </a:xfrm>
                  <a:custGeom>
                    <a:avLst/>
                    <a:gdLst>
                      <a:gd name="T0" fmla="*/ 2 w 5"/>
                      <a:gd name="T1" fmla="*/ 0 h 2"/>
                      <a:gd name="T2" fmla="*/ 1 w 5"/>
                      <a:gd name="T3" fmla="*/ 1 h 2"/>
                      <a:gd name="T4" fmla="*/ 3 w 5"/>
                      <a:gd name="T5" fmla="*/ 2 h 2"/>
                      <a:gd name="T6" fmla="*/ 5 w 5"/>
                      <a:gd name="T7" fmla="*/ 0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0" y="0"/>
                          <a:pt x="1" y="1"/>
                        </a:cubicBezTo>
                        <a:cubicBezTo>
                          <a:pt x="3" y="2"/>
                          <a:pt x="3" y="2"/>
                          <a:pt x="3" y="2"/>
                        </a:cubicBezTo>
                        <a:cubicBezTo>
                          <a:pt x="4" y="1"/>
                          <a:pt x="4" y="0"/>
                          <a:pt x="5" y="0"/>
                        </a:cubicBezTo>
                        <a:cubicBezTo>
                          <a:pt x="4" y="0"/>
                          <a:pt x="3"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6" name="Freeform 417"/>
                  <p:cNvSpPr/>
                  <p:nvPr>
                    <p:custDataLst>
                      <p:tags r:id="rId87"/>
                    </p:custDataLst>
                  </p:nvPr>
                </p:nvSpPr>
                <p:spPr bwMode="auto">
                  <a:xfrm>
                    <a:off x="3782" y="1427"/>
                    <a:ext cx="5" cy="3"/>
                  </a:xfrm>
                  <a:custGeom>
                    <a:avLst/>
                    <a:gdLst>
                      <a:gd name="T0" fmla="*/ 0 w 2"/>
                      <a:gd name="T1" fmla="*/ 0 h 1"/>
                      <a:gd name="T2" fmla="*/ 1 w 2"/>
                      <a:gd name="T3" fmla="*/ 0 h 1"/>
                      <a:gd name="T4" fmla="*/ 2 w 2"/>
                      <a:gd name="T5" fmla="*/ 1 h 1"/>
                      <a:gd name="T6" fmla="*/ 2 w 2"/>
                      <a:gd name="T7" fmla="*/ 0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1" y="0"/>
                          <a:pt x="1" y="0"/>
                          <a:pt x="1" y="0"/>
                        </a:cubicBezTo>
                        <a:cubicBezTo>
                          <a:pt x="1" y="1"/>
                          <a:pt x="2" y="1"/>
                          <a:pt x="2" y="1"/>
                        </a:cubicBezTo>
                        <a:cubicBezTo>
                          <a:pt x="2" y="0"/>
                          <a:pt x="2" y="0"/>
                          <a:pt x="2" y="0"/>
                        </a:cubicBezTo>
                        <a:cubicBezTo>
                          <a:pt x="2" y="0"/>
                          <a:pt x="2" y="0"/>
                          <a:pt x="1" y="0"/>
                        </a:cubicBezTo>
                        <a:cubicBezTo>
                          <a:pt x="1" y="0"/>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7" name="Freeform 418"/>
                  <p:cNvSpPr/>
                  <p:nvPr>
                    <p:custDataLst>
                      <p:tags r:id="rId88"/>
                    </p:custDataLst>
                  </p:nvPr>
                </p:nvSpPr>
                <p:spPr bwMode="auto">
                  <a:xfrm>
                    <a:off x="3803" y="143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8" name="Freeform 419"/>
                  <p:cNvSpPr/>
                  <p:nvPr>
                    <p:custDataLst>
                      <p:tags r:id="rId89"/>
                    </p:custDataLst>
                  </p:nvPr>
                </p:nvSpPr>
                <p:spPr bwMode="auto">
                  <a:xfrm>
                    <a:off x="3917" y="1544"/>
                    <a:ext cx="2" cy="4"/>
                  </a:xfrm>
                  <a:custGeom>
                    <a:avLst/>
                    <a:gdLst>
                      <a:gd name="T0" fmla="*/ 1 w 1"/>
                      <a:gd name="T1" fmla="*/ 0 h 2"/>
                      <a:gd name="T2" fmla="*/ 0 w 1"/>
                      <a:gd name="T3" fmla="*/ 2 h 2"/>
                      <a:gd name="T4" fmla="*/ 1 w 1"/>
                      <a:gd name="T5" fmla="*/ 0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1"/>
                          <a:pt x="0" y="2"/>
                        </a:cubicBezTo>
                        <a:cubicBezTo>
                          <a:pt x="1" y="0"/>
                          <a:pt x="1" y="0"/>
                          <a:pt x="1" y="0"/>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9" name="Freeform 420"/>
                  <p:cNvSpPr/>
                  <p:nvPr>
                    <p:custDataLst>
                      <p:tags r:id="rId90"/>
                    </p:custDataLst>
                  </p:nvPr>
                </p:nvSpPr>
                <p:spPr bwMode="auto">
                  <a:xfrm>
                    <a:off x="3917" y="1211"/>
                    <a:ext cx="7" cy="5"/>
                  </a:xfrm>
                  <a:custGeom>
                    <a:avLst/>
                    <a:gdLst>
                      <a:gd name="T0" fmla="*/ 0 w 3"/>
                      <a:gd name="T1" fmla="*/ 0 h 2"/>
                      <a:gd name="T2" fmla="*/ 0 w 3"/>
                      <a:gd name="T3" fmla="*/ 0 h 2"/>
                      <a:gd name="T4" fmla="*/ 2 w 3"/>
                      <a:gd name="T5" fmla="*/ 2 h 2"/>
                      <a:gd name="T6" fmla="*/ 3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1" y="1"/>
                          <a:pt x="2" y="2"/>
                          <a:pt x="2" y="2"/>
                        </a:cubicBezTo>
                        <a:cubicBezTo>
                          <a:pt x="2" y="2"/>
                          <a:pt x="3" y="2"/>
                          <a:pt x="3" y="1"/>
                        </a:cubicBezTo>
                        <a:cubicBezTo>
                          <a:pt x="2" y="1"/>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0" name="Freeform 421"/>
                  <p:cNvSpPr/>
                  <p:nvPr>
                    <p:custDataLst>
                      <p:tags r:id="rId91"/>
                    </p:custDataLst>
                  </p:nvPr>
                </p:nvSpPr>
                <p:spPr bwMode="auto">
                  <a:xfrm>
                    <a:off x="3824" y="1551"/>
                    <a:ext cx="3" cy="2"/>
                  </a:xfrm>
                  <a:custGeom>
                    <a:avLst/>
                    <a:gdLst>
                      <a:gd name="T0" fmla="*/ 0 w 1"/>
                      <a:gd name="T1" fmla="*/ 0 h 1"/>
                      <a:gd name="T2" fmla="*/ 0 w 1"/>
                      <a:gd name="T3" fmla="*/ 1 h 1"/>
                      <a:gd name="T4" fmla="*/ 0 w 1"/>
                      <a:gd name="T5" fmla="*/ 1 h 1"/>
                      <a:gd name="T6" fmla="*/ 1 w 1"/>
                      <a:gd name="T7" fmla="*/ 1 h 1"/>
                      <a:gd name="T8" fmla="*/ 1 w 1"/>
                      <a:gd name="T9" fmla="*/ 1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1"/>
                          <a:pt x="0" y="1"/>
                        </a:cubicBezTo>
                        <a:cubicBezTo>
                          <a:pt x="0" y="1"/>
                          <a:pt x="0" y="1"/>
                          <a:pt x="0" y="1"/>
                        </a:cubicBezTo>
                        <a:cubicBezTo>
                          <a:pt x="0" y="1"/>
                          <a:pt x="1" y="1"/>
                          <a:pt x="1" y="1"/>
                        </a:cubicBezTo>
                        <a:cubicBezTo>
                          <a:pt x="1" y="1"/>
                          <a:pt x="1" y="1"/>
                          <a:pt x="1" y="1"/>
                        </a:cubicBezTo>
                        <a:cubicBezTo>
                          <a:pt x="1" y="0"/>
                          <a:pt x="1" y="0"/>
                          <a:pt x="1" y="0"/>
                        </a:cubicBezTo>
                        <a:cubicBezTo>
                          <a:pt x="1" y="0"/>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1" name="Freeform 422"/>
                  <p:cNvSpPr/>
                  <p:nvPr>
                    <p:custDataLst>
                      <p:tags r:id="rId92"/>
                    </p:custDataLst>
                  </p:nvPr>
                </p:nvSpPr>
                <p:spPr bwMode="auto">
                  <a:xfrm>
                    <a:off x="3908" y="1211"/>
                    <a:ext cx="9" cy="3"/>
                  </a:xfrm>
                  <a:custGeom>
                    <a:avLst/>
                    <a:gdLst>
                      <a:gd name="T0" fmla="*/ 2 w 4"/>
                      <a:gd name="T1" fmla="*/ 0 h 1"/>
                      <a:gd name="T2" fmla="*/ 0 w 4"/>
                      <a:gd name="T3" fmla="*/ 1 h 1"/>
                      <a:gd name="T4" fmla="*/ 1 w 4"/>
                      <a:gd name="T5" fmla="*/ 1 h 1"/>
                      <a:gd name="T6" fmla="*/ 1 w 4"/>
                      <a:gd name="T7" fmla="*/ 1 h 1"/>
                      <a:gd name="T8" fmla="*/ 1 w 4"/>
                      <a:gd name="T9" fmla="*/ 1 h 1"/>
                      <a:gd name="T10" fmla="*/ 4 w 4"/>
                      <a:gd name="T11" fmla="*/ 0 h 1"/>
                      <a:gd name="T12" fmla="*/ 2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2" y="0"/>
                        </a:moveTo>
                        <a:cubicBezTo>
                          <a:pt x="1" y="0"/>
                          <a:pt x="1" y="0"/>
                          <a:pt x="0" y="1"/>
                        </a:cubicBezTo>
                        <a:cubicBezTo>
                          <a:pt x="1" y="1"/>
                          <a:pt x="1" y="1"/>
                          <a:pt x="1" y="1"/>
                        </a:cubicBezTo>
                        <a:cubicBezTo>
                          <a:pt x="1" y="1"/>
                          <a:pt x="1" y="1"/>
                          <a:pt x="1" y="1"/>
                        </a:cubicBezTo>
                        <a:cubicBezTo>
                          <a:pt x="1" y="1"/>
                          <a:pt x="1" y="1"/>
                          <a:pt x="1" y="1"/>
                        </a:cubicBezTo>
                        <a:cubicBezTo>
                          <a:pt x="2" y="1"/>
                          <a:pt x="3" y="0"/>
                          <a:pt x="4" y="0"/>
                        </a:cubicBezTo>
                        <a:cubicBezTo>
                          <a:pt x="3" y="0"/>
                          <a:pt x="3"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2" name="Freeform 423"/>
                  <p:cNvSpPr/>
                  <p:nvPr>
                    <p:custDataLst>
                      <p:tags r:id="rId93"/>
                    </p:custDataLst>
                  </p:nvPr>
                </p:nvSpPr>
                <p:spPr bwMode="auto">
                  <a:xfrm>
                    <a:off x="4100" y="1449"/>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3" name="Freeform 424"/>
                  <p:cNvSpPr/>
                  <p:nvPr>
                    <p:custDataLst>
                      <p:tags r:id="rId94"/>
                    </p:custDataLst>
                  </p:nvPr>
                </p:nvSpPr>
                <p:spPr bwMode="auto">
                  <a:xfrm>
                    <a:off x="4100" y="1449"/>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4" name="Freeform 425"/>
                  <p:cNvSpPr/>
                  <p:nvPr>
                    <p:custDataLst>
                      <p:tags r:id="rId95"/>
                    </p:custDataLst>
                  </p:nvPr>
                </p:nvSpPr>
                <p:spPr bwMode="auto">
                  <a:xfrm>
                    <a:off x="4147" y="1373"/>
                    <a:ext cx="3" cy="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1" y="2"/>
                        </a:cubicBezTo>
                        <a:cubicBezTo>
                          <a:pt x="1" y="2"/>
                          <a:pt x="1" y="1"/>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5" name="Freeform 426"/>
                  <p:cNvSpPr/>
                  <p:nvPr>
                    <p:custDataLst>
                      <p:tags r:id="rId96"/>
                    </p:custDataLst>
                  </p:nvPr>
                </p:nvSpPr>
                <p:spPr bwMode="auto">
                  <a:xfrm>
                    <a:off x="3984" y="1209"/>
                    <a:ext cx="2" cy="0"/>
                  </a:xfrm>
                  <a:custGeom>
                    <a:avLst/>
                    <a:gdLst>
                      <a:gd name="T0" fmla="*/ 0 w 1"/>
                      <a:gd name="T1" fmla="*/ 0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0" y="0"/>
                        </a:cubicBezTo>
                        <a:cubicBezTo>
                          <a:pt x="1" y="0"/>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6" name="Freeform 427"/>
                  <p:cNvSpPr/>
                  <p:nvPr>
                    <p:custDataLst>
                      <p:tags r:id="rId97"/>
                    </p:custDataLst>
                  </p:nvPr>
                </p:nvSpPr>
                <p:spPr bwMode="auto">
                  <a:xfrm>
                    <a:off x="3988" y="1228"/>
                    <a:ext cx="3"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7" name="Freeform 428"/>
                  <p:cNvSpPr/>
                  <p:nvPr>
                    <p:custDataLst>
                      <p:tags r:id="rId98"/>
                    </p:custDataLst>
                  </p:nvPr>
                </p:nvSpPr>
                <p:spPr bwMode="auto">
                  <a:xfrm>
                    <a:off x="3898" y="124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8" name="Freeform 429"/>
                  <p:cNvSpPr/>
                  <p:nvPr>
                    <p:custDataLst>
                      <p:tags r:id="rId99"/>
                    </p:custDataLst>
                  </p:nvPr>
                </p:nvSpPr>
                <p:spPr bwMode="auto">
                  <a:xfrm>
                    <a:off x="3898" y="124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9" name="Freeform 430"/>
                  <p:cNvSpPr/>
                  <p:nvPr>
                    <p:custDataLst>
                      <p:tags r:id="rId100"/>
                    </p:custDataLst>
                  </p:nvPr>
                </p:nvSpPr>
                <p:spPr bwMode="auto">
                  <a:xfrm>
                    <a:off x="3984" y="1209"/>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0" name="Freeform 431"/>
                  <p:cNvSpPr/>
                  <p:nvPr>
                    <p:custDataLst>
                      <p:tags r:id="rId101"/>
                    </p:custDataLst>
                  </p:nvPr>
                </p:nvSpPr>
                <p:spPr bwMode="auto">
                  <a:xfrm>
                    <a:off x="3986" y="1209"/>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1" y="0"/>
                          <a:pt x="1" y="0"/>
                          <a:pt x="1" y="0"/>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1" name="Freeform 432"/>
                  <p:cNvSpPr/>
                  <p:nvPr>
                    <p:custDataLst>
                      <p:tags r:id="rId102"/>
                    </p:custDataLst>
                  </p:nvPr>
                </p:nvSpPr>
                <p:spPr bwMode="auto">
                  <a:xfrm>
                    <a:off x="3981" y="1209"/>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2" name="Freeform 433"/>
                  <p:cNvSpPr/>
                  <p:nvPr>
                    <p:custDataLst>
                      <p:tags r:id="rId103"/>
                    </p:custDataLst>
                  </p:nvPr>
                </p:nvSpPr>
                <p:spPr bwMode="auto">
                  <a:xfrm>
                    <a:off x="4026" y="1551"/>
                    <a:ext cx="3" cy="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1"/>
                          <a:pt x="0" y="1"/>
                        </a:cubicBezTo>
                        <a:cubicBezTo>
                          <a:pt x="1" y="1"/>
                          <a:pt x="1" y="1"/>
                          <a:pt x="1" y="1"/>
                        </a:cubicBezTo>
                        <a:cubicBezTo>
                          <a:pt x="1" y="1"/>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3" name="Freeform 434"/>
                  <p:cNvSpPr/>
                  <p:nvPr>
                    <p:custDataLst>
                      <p:tags r:id="rId104"/>
                    </p:custDataLst>
                  </p:nvPr>
                </p:nvSpPr>
                <p:spPr bwMode="auto">
                  <a:xfrm>
                    <a:off x="3817" y="1344"/>
                    <a:ext cx="3"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4" name="Freeform 435"/>
                  <p:cNvSpPr/>
                  <p:nvPr>
                    <p:custDataLst>
                      <p:tags r:id="rId105"/>
                    </p:custDataLst>
                  </p:nvPr>
                </p:nvSpPr>
                <p:spPr bwMode="auto">
                  <a:xfrm>
                    <a:off x="3817" y="1344"/>
                    <a:ext cx="3"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5" name="Freeform 436"/>
                  <p:cNvSpPr/>
                  <p:nvPr>
                    <p:custDataLst>
                      <p:tags r:id="rId106"/>
                    </p:custDataLst>
                  </p:nvPr>
                </p:nvSpPr>
                <p:spPr bwMode="auto">
                  <a:xfrm>
                    <a:off x="3805" y="1342"/>
                    <a:ext cx="15" cy="9"/>
                  </a:xfrm>
                  <a:custGeom>
                    <a:avLst/>
                    <a:gdLst>
                      <a:gd name="T0" fmla="*/ 0 w 6"/>
                      <a:gd name="T1" fmla="*/ 0 h 4"/>
                      <a:gd name="T2" fmla="*/ 6 w 6"/>
                      <a:gd name="T3" fmla="*/ 4 h 4"/>
                      <a:gd name="T4" fmla="*/ 5 w 6"/>
                      <a:gd name="T5" fmla="*/ 1 h 4"/>
                      <a:gd name="T6" fmla="*/ 0 w 6"/>
                      <a:gd name="T7" fmla="*/ 0 h 4"/>
                    </a:gdLst>
                    <a:ahLst/>
                    <a:cxnLst>
                      <a:cxn ang="0">
                        <a:pos x="T0" y="T1"/>
                      </a:cxn>
                      <a:cxn ang="0">
                        <a:pos x="T2" y="T3"/>
                      </a:cxn>
                      <a:cxn ang="0">
                        <a:pos x="T4" y="T5"/>
                      </a:cxn>
                      <a:cxn ang="0">
                        <a:pos x="T6" y="T7"/>
                      </a:cxn>
                    </a:cxnLst>
                    <a:rect l="0" t="0" r="r" b="b"/>
                    <a:pathLst>
                      <a:path w="6" h="4">
                        <a:moveTo>
                          <a:pt x="0" y="0"/>
                        </a:moveTo>
                        <a:cubicBezTo>
                          <a:pt x="2" y="1"/>
                          <a:pt x="4" y="3"/>
                          <a:pt x="6" y="4"/>
                        </a:cubicBezTo>
                        <a:cubicBezTo>
                          <a:pt x="4" y="2"/>
                          <a:pt x="5" y="2"/>
                          <a:pt x="5" y="1"/>
                        </a:cubicBezTo>
                        <a:cubicBezTo>
                          <a:pt x="0"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6" name="Freeform 437"/>
                  <p:cNvSpPr>
                    <a:spLocks noEditPoints="1"/>
                  </p:cNvSpPr>
                  <p:nvPr>
                    <p:custDataLst>
                      <p:tags r:id="rId107"/>
                    </p:custDataLst>
                  </p:nvPr>
                </p:nvSpPr>
                <p:spPr bwMode="auto">
                  <a:xfrm>
                    <a:off x="3756" y="1204"/>
                    <a:ext cx="396" cy="404"/>
                  </a:xfrm>
                  <a:custGeom>
                    <a:avLst/>
                    <a:gdLst>
                      <a:gd name="T0" fmla="*/ 128 w 167"/>
                      <a:gd name="T1" fmla="*/ 155 h 170"/>
                      <a:gd name="T2" fmla="*/ 16 w 167"/>
                      <a:gd name="T3" fmla="*/ 92 h 170"/>
                      <a:gd name="T4" fmla="*/ 86 w 167"/>
                      <a:gd name="T5" fmla="*/ 3 h 170"/>
                      <a:gd name="T6" fmla="*/ 72 w 167"/>
                      <a:gd name="T7" fmla="*/ 5 h 170"/>
                      <a:gd name="T8" fmla="*/ 44 w 167"/>
                      <a:gd name="T9" fmla="*/ 12 h 170"/>
                      <a:gd name="T10" fmla="*/ 23 w 167"/>
                      <a:gd name="T11" fmla="*/ 32 h 170"/>
                      <a:gd name="T12" fmla="*/ 19 w 167"/>
                      <a:gd name="T13" fmla="*/ 38 h 170"/>
                      <a:gd name="T14" fmla="*/ 13 w 167"/>
                      <a:gd name="T15" fmla="*/ 58 h 170"/>
                      <a:gd name="T16" fmla="*/ 2 w 167"/>
                      <a:gd name="T17" fmla="*/ 89 h 170"/>
                      <a:gd name="T18" fmla="*/ 6 w 167"/>
                      <a:gd name="T19" fmla="*/ 97 h 170"/>
                      <a:gd name="T20" fmla="*/ 15 w 167"/>
                      <a:gd name="T21" fmla="*/ 119 h 170"/>
                      <a:gd name="T22" fmla="*/ 19 w 167"/>
                      <a:gd name="T23" fmla="*/ 133 h 170"/>
                      <a:gd name="T24" fmla="*/ 36 w 167"/>
                      <a:gd name="T25" fmla="*/ 148 h 170"/>
                      <a:gd name="T26" fmla="*/ 62 w 167"/>
                      <a:gd name="T27" fmla="*/ 161 h 170"/>
                      <a:gd name="T28" fmla="*/ 85 w 167"/>
                      <a:gd name="T29" fmla="*/ 166 h 170"/>
                      <a:gd name="T30" fmla="*/ 120 w 167"/>
                      <a:gd name="T31" fmla="*/ 160 h 170"/>
                      <a:gd name="T32" fmla="*/ 127 w 167"/>
                      <a:gd name="T33" fmla="*/ 155 h 170"/>
                      <a:gd name="T34" fmla="*/ 137 w 167"/>
                      <a:gd name="T35" fmla="*/ 147 h 170"/>
                      <a:gd name="T36" fmla="*/ 152 w 167"/>
                      <a:gd name="T37" fmla="*/ 127 h 170"/>
                      <a:gd name="T38" fmla="*/ 163 w 167"/>
                      <a:gd name="T39" fmla="*/ 107 h 170"/>
                      <a:gd name="T40" fmla="*/ 163 w 167"/>
                      <a:gd name="T41" fmla="*/ 73 h 170"/>
                      <a:gd name="T42" fmla="*/ 152 w 167"/>
                      <a:gd name="T43" fmla="*/ 78 h 170"/>
                      <a:gd name="T44" fmla="*/ 151 w 167"/>
                      <a:gd name="T45" fmla="*/ 94 h 170"/>
                      <a:gd name="T46" fmla="*/ 145 w 167"/>
                      <a:gd name="T47" fmla="*/ 104 h 170"/>
                      <a:gd name="T48" fmla="*/ 133 w 167"/>
                      <a:gd name="T49" fmla="*/ 133 h 170"/>
                      <a:gd name="T50" fmla="*/ 126 w 167"/>
                      <a:gd name="T51" fmla="*/ 143 h 170"/>
                      <a:gd name="T52" fmla="*/ 118 w 167"/>
                      <a:gd name="T53" fmla="*/ 144 h 170"/>
                      <a:gd name="T54" fmla="*/ 114 w 167"/>
                      <a:gd name="T55" fmla="*/ 143 h 170"/>
                      <a:gd name="T56" fmla="*/ 103 w 167"/>
                      <a:gd name="T57" fmla="*/ 145 h 170"/>
                      <a:gd name="T58" fmla="*/ 96 w 167"/>
                      <a:gd name="T59" fmla="*/ 149 h 170"/>
                      <a:gd name="T60" fmla="*/ 89 w 167"/>
                      <a:gd name="T61" fmla="*/ 148 h 170"/>
                      <a:gd name="T62" fmla="*/ 82 w 167"/>
                      <a:gd name="T63" fmla="*/ 147 h 170"/>
                      <a:gd name="T64" fmla="*/ 74 w 167"/>
                      <a:gd name="T65" fmla="*/ 144 h 170"/>
                      <a:gd name="T66" fmla="*/ 58 w 167"/>
                      <a:gd name="T67" fmla="*/ 144 h 170"/>
                      <a:gd name="T68" fmla="*/ 52 w 167"/>
                      <a:gd name="T69" fmla="*/ 136 h 170"/>
                      <a:gd name="T70" fmla="*/ 41 w 167"/>
                      <a:gd name="T71" fmla="*/ 133 h 170"/>
                      <a:gd name="T72" fmla="*/ 35 w 167"/>
                      <a:gd name="T73" fmla="*/ 130 h 170"/>
                      <a:gd name="T74" fmla="*/ 35 w 167"/>
                      <a:gd name="T75" fmla="*/ 119 h 170"/>
                      <a:gd name="T76" fmla="*/ 25 w 167"/>
                      <a:gd name="T77" fmla="*/ 111 h 170"/>
                      <a:gd name="T78" fmla="*/ 22 w 167"/>
                      <a:gd name="T79" fmla="*/ 109 h 170"/>
                      <a:gd name="T80" fmla="*/ 11 w 167"/>
                      <a:gd name="T81" fmla="*/ 97 h 170"/>
                      <a:gd name="T82" fmla="*/ 17 w 167"/>
                      <a:gd name="T83" fmla="*/ 95 h 170"/>
                      <a:gd name="T84" fmla="*/ 16 w 167"/>
                      <a:gd name="T85" fmla="*/ 80 h 170"/>
                      <a:gd name="T86" fmla="*/ 21 w 167"/>
                      <a:gd name="T87" fmla="*/ 80 h 170"/>
                      <a:gd name="T88" fmla="*/ 18 w 167"/>
                      <a:gd name="T89" fmla="*/ 56 h 170"/>
                      <a:gd name="T90" fmla="*/ 29 w 167"/>
                      <a:gd name="T91" fmla="*/ 54 h 170"/>
                      <a:gd name="T92" fmla="*/ 33 w 167"/>
                      <a:gd name="T93" fmla="*/ 35 h 170"/>
                      <a:gd name="T94" fmla="*/ 40 w 167"/>
                      <a:gd name="T95" fmla="*/ 42 h 170"/>
                      <a:gd name="T96" fmla="*/ 46 w 167"/>
                      <a:gd name="T97" fmla="*/ 36 h 170"/>
                      <a:gd name="T98" fmla="*/ 43 w 167"/>
                      <a:gd name="T99" fmla="*/ 19 h 170"/>
                      <a:gd name="T100" fmla="*/ 57 w 167"/>
                      <a:gd name="T101" fmla="*/ 24 h 170"/>
                      <a:gd name="T102" fmla="*/ 65 w 167"/>
                      <a:gd name="T103" fmla="*/ 17 h 170"/>
                      <a:gd name="T104" fmla="*/ 71 w 167"/>
                      <a:gd name="T105" fmla="*/ 14 h 170"/>
                      <a:gd name="T106" fmla="*/ 87 w 167"/>
                      <a:gd name="T107" fmla="*/ 12 h 170"/>
                      <a:gd name="T108" fmla="*/ 81 w 167"/>
                      <a:gd name="T109" fmla="*/ 13 h 170"/>
                      <a:gd name="T110" fmla="*/ 100 w 167"/>
                      <a:gd name="T111" fmla="*/ 10 h 170"/>
                      <a:gd name="T112" fmla="*/ 107 w 167"/>
                      <a:gd name="T113" fmla="*/ 5 h 170"/>
                      <a:gd name="T114" fmla="*/ 93 w 167"/>
                      <a:gd name="T115" fmla="*/ 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7" h="170">
                        <a:moveTo>
                          <a:pt x="78" y="146"/>
                        </a:moveTo>
                        <a:cubicBezTo>
                          <a:pt x="78" y="146"/>
                          <a:pt x="78" y="146"/>
                          <a:pt x="78" y="146"/>
                        </a:cubicBezTo>
                        <a:cubicBezTo>
                          <a:pt x="78" y="146"/>
                          <a:pt x="78" y="146"/>
                          <a:pt x="78" y="146"/>
                        </a:cubicBezTo>
                        <a:moveTo>
                          <a:pt x="29" y="54"/>
                        </a:moveTo>
                        <a:cubicBezTo>
                          <a:pt x="29" y="54"/>
                          <a:pt x="29" y="54"/>
                          <a:pt x="29" y="54"/>
                        </a:cubicBezTo>
                        <a:cubicBezTo>
                          <a:pt x="29" y="54"/>
                          <a:pt x="29" y="54"/>
                          <a:pt x="29" y="54"/>
                        </a:cubicBezTo>
                        <a:moveTo>
                          <a:pt x="30" y="53"/>
                        </a:moveTo>
                        <a:cubicBezTo>
                          <a:pt x="30" y="53"/>
                          <a:pt x="30" y="53"/>
                          <a:pt x="30" y="53"/>
                        </a:cubicBezTo>
                        <a:cubicBezTo>
                          <a:pt x="30" y="53"/>
                          <a:pt x="30" y="53"/>
                          <a:pt x="30" y="53"/>
                        </a:cubicBezTo>
                        <a:moveTo>
                          <a:pt x="128" y="155"/>
                        </a:moveTo>
                        <a:cubicBezTo>
                          <a:pt x="128" y="155"/>
                          <a:pt x="128" y="155"/>
                          <a:pt x="128" y="155"/>
                        </a:cubicBezTo>
                        <a:cubicBezTo>
                          <a:pt x="128" y="155"/>
                          <a:pt x="128" y="155"/>
                          <a:pt x="128" y="155"/>
                        </a:cubicBezTo>
                        <a:cubicBezTo>
                          <a:pt x="128" y="155"/>
                          <a:pt x="128" y="155"/>
                          <a:pt x="128" y="155"/>
                        </a:cubicBezTo>
                        <a:moveTo>
                          <a:pt x="35" y="126"/>
                        </a:moveTo>
                        <a:cubicBezTo>
                          <a:pt x="34" y="126"/>
                          <a:pt x="35" y="126"/>
                          <a:pt x="35" y="125"/>
                        </a:cubicBezTo>
                        <a:cubicBezTo>
                          <a:pt x="35" y="125"/>
                          <a:pt x="37" y="125"/>
                          <a:pt x="36" y="126"/>
                        </a:cubicBezTo>
                        <a:cubicBezTo>
                          <a:pt x="35" y="126"/>
                          <a:pt x="35" y="126"/>
                          <a:pt x="35" y="126"/>
                        </a:cubicBezTo>
                        <a:moveTo>
                          <a:pt x="16" y="92"/>
                        </a:moveTo>
                        <a:cubicBezTo>
                          <a:pt x="16" y="92"/>
                          <a:pt x="16" y="91"/>
                          <a:pt x="17" y="90"/>
                        </a:cubicBezTo>
                        <a:cubicBezTo>
                          <a:pt x="17" y="91"/>
                          <a:pt x="17" y="91"/>
                          <a:pt x="16" y="92"/>
                        </a:cubicBezTo>
                        <a:moveTo>
                          <a:pt x="18" y="47"/>
                        </a:moveTo>
                        <a:cubicBezTo>
                          <a:pt x="18" y="47"/>
                          <a:pt x="17" y="47"/>
                          <a:pt x="17" y="46"/>
                        </a:cubicBezTo>
                        <a:cubicBezTo>
                          <a:pt x="18" y="47"/>
                          <a:pt x="18" y="47"/>
                          <a:pt x="18" y="47"/>
                        </a:cubicBezTo>
                        <a:moveTo>
                          <a:pt x="90" y="3"/>
                        </a:moveTo>
                        <a:cubicBezTo>
                          <a:pt x="90" y="3"/>
                          <a:pt x="90" y="3"/>
                          <a:pt x="90" y="3"/>
                        </a:cubicBezTo>
                        <a:cubicBezTo>
                          <a:pt x="90" y="3"/>
                          <a:pt x="90" y="3"/>
                          <a:pt x="90" y="3"/>
                        </a:cubicBezTo>
                        <a:moveTo>
                          <a:pt x="86" y="3"/>
                        </a:moveTo>
                        <a:cubicBezTo>
                          <a:pt x="86" y="3"/>
                          <a:pt x="86" y="3"/>
                          <a:pt x="86" y="3"/>
                        </a:cubicBezTo>
                        <a:cubicBezTo>
                          <a:pt x="86" y="3"/>
                          <a:pt x="86" y="3"/>
                          <a:pt x="86" y="3"/>
                        </a:cubicBezTo>
                        <a:cubicBezTo>
                          <a:pt x="86" y="3"/>
                          <a:pt x="86" y="3"/>
                          <a:pt x="86" y="3"/>
                        </a:cubicBezTo>
                        <a:moveTo>
                          <a:pt x="85" y="0"/>
                        </a:moveTo>
                        <a:cubicBezTo>
                          <a:pt x="84" y="0"/>
                          <a:pt x="84" y="1"/>
                          <a:pt x="84" y="1"/>
                        </a:cubicBezTo>
                        <a:cubicBezTo>
                          <a:pt x="83" y="1"/>
                          <a:pt x="83" y="1"/>
                          <a:pt x="83" y="1"/>
                        </a:cubicBezTo>
                        <a:cubicBezTo>
                          <a:pt x="83" y="1"/>
                          <a:pt x="82" y="1"/>
                          <a:pt x="82" y="2"/>
                        </a:cubicBezTo>
                        <a:cubicBezTo>
                          <a:pt x="82" y="2"/>
                          <a:pt x="81" y="2"/>
                          <a:pt x="81" y="2"/>
                        </a:cubicBezTo>
                        <a:cubicBezTo>
                          <a:pt x="81" y="2"/>
                          <a:pt x="81" y="2"/>
                          <a:pt x="82" y="2"/>
                        </a:cubicBezTo>
                        <a:cubicBezTo>
                          <a:pt x="78" y="3"/>
                          <a:pt x="78" y="3"/>
                          <a:pt x="78" y="3"/>
                        </a:cubicBezTo>
                        <a:cubicBezTo>
                          <a:pt x="78" y="3"/>
                          <a:pt x="78" y="3"/>
                          <a:pt x="78" y="3"/>
                        </a:cubicBezTo>
                        <a:cubicBezTo>
                          <a:pt x="78" y="3"/>
                          <a:pt x="77" y="3"/>
                          <a:pt x="77" y="3"/>
                        </a:cubicBezTo>
                        <a:cubicBezTo>
                          <a:pt x="75" y="3"/>
                          <a:pt x="74" y="4"/>
                          <a:pt x="72" y="5"/>
                        </a:cubicBezTo>
                        <a:cubicBezTo>
                          <a:pt x="71" y="5"/>
                          <a:pt x="70" y="5"/>
                          <a:pt x="68" y="5"/>
                        </a:cubicBezTo>
                        <a:cubicBezTo>
                          <a:pt x="67" y="5"/>
                          <a:pt x="66" y="5"/>
                          <a:pt x="65" y="4"/>
                        </a:cubicBezTo>
                        <a:cubicBezTo>
                          <a:pt x="65" y="4"/>
                          <a:pt x="65" y="4"/>
                          <a:pt x="65" y="4"/>
                        </a:cubicBezTo>
                        <a:cubicBezTo>
                          <a:pt x="65" y="4"/>
                          <a:pt x="65" y="4"/>
                          <a:pt x="65" y="4"/>
                        </a:cubicBezTo>
                        <a:cubicBezTo>
                          <a:pt x="64" y="5"/>
                          <a:pt x="63" y="6"/>
                          <a:pt x="60" y="6"/>
                        </a:cubicBezTo>
                        <a:cubicBezTo>
                          <a:pt x="60" y="5"/>
                          <a:pt x="60" y="5"/>
                          <a:pt x="60" y="5"/>
                        </a:cubicBezTo>
                        <a:cubicBezTo>
                          <a:pt x="58" y="6"/>
                          <a:pt x="54" y="5"/>
                          <a:pt x="54" y="7"/>
                        </a:cubicBezTo>
                        <a:cubicBezTo>
                          <a:pt x="53" y="6"/>
                          <a:pt x="52" y="6"/>
                          <a:pt x="51" y="6"/>
                        </a:cubicBezTo>
                        <a:cubicBezTo>
                          <a:pt x="48" y="6"/>
                          <a:pt x="45" y="10"/>
                          <a:pt x="43" y="10"/>
                        </a:cubicBezTo>
                        <a:cubicBezTo>
                          <a:pt x="44" y="12"/>
                          <a:pt x="44" y="12"/>
                          <a:pt x="44" y="12"/>
                        </a:cubicBezTo>
                        <a:cubicBezTo>
                          <a:pt x="42" y="13"/>
                          <a:pt x="40" y="15"/>
                          <a:pt x="39" y="17"/>
                        </a:cubicBezTo>
                        <a:cubicBezTo>
                          <a:pt x="40" y="18"/>
                          <a:pt x="40" y="18"/>
                          <a:pt x="40" y="18"/>
                        </a:cubicBezTo>
                        <a:cubicBezTo>
                          <a:pt x="39" y="21"/>
                          <a:pt x="35" y="20"/>
                          <a:pt x="32" y="23"/>
                        </a:cubicBezTo>
                        <a:cubicBezTo>
                          <a:pt x="32" y="22"/>
                          <a:pt x="33" y="22"/>
                          <a:pt x="33" y="22"/>
                        </a:cubicBezTo>
                        <a:cubicBezTo>
                          <a:pt x="33" y="22"/>
                          <a:pt x="33" y="22"/>
                          <a:pt x="32" y="22"/>
                        </a:cubicBezTo>
                        <a:cubicBezTo>
                          <a:pt x="30" y="22"/>
                          <a:pt x="29" y="23"/>
                          <a:pt x="28" y="25"/>
                        </a:cubicBezTo>
                        <a:cubicBezTo>
                          <a:pt x="27" y="28"/>
                          <a:pt x="27" y="30"/>
                          <a:pt x="24" y="30"/>
                        </a:cubicBezTo>
                        <a:cubicBezTo>
                          <a:pt x="24" y="31"/>
                          <a:pt x="23" y="32"/>
                          <a:pt x="23" y="32"/>
                        </a:cubicBezTo>
                        <a:cubicBezTo>
                          <a:pt x="23" y="32"/>
                          <a:pt x="23" y="32"/>
                          <a:pt x="23" y="32"/>
                        </a:cubicBezTo>
                        <a:cubicBezTo>
                          <a:pt x="23" y="32"/>
                          <a:pt x="23" y="32"/>
                          <a:pt x="23" y="32"/>
                        </a:cubicBezTo>
                        <a:cubicBezTo>
                          <a:pt x="22" y="32"/>
                          <a:pt x="21" y="32"/>
                          <a:pt x="21" y="32"/>
                        </a:cubicBezTo>
                        <a:cubicBezTo>
                          <a:pt x="21" y="32"/>
                          <a:pt x="21" y="32"/>
                          <a:pt x="21" y="32"/>
                        </a:cubicBezTo>
                        <a:cubicBezTo>
                          <a:pt x="22" y="32"/>
                          <a:pt x="22" y="32"/>
                          <a:pt x="22" y="32"/>
                        </a:cubicBezTo>
                        <a:cubicBezTo>
                          <a:pt x="22" y="32"/>
                          <a:pt x="21" y="33"/>
                          <a:pt x="21" y="35"/>
                        </a:cubicBezTo>
                        <a:cubicBezTo>
                          <a:pt x="19" y="34"/>
                          <a:pt x="19" y="34"/>
                          <a:pt x="19" y="34"/>
                        </a:cubicBezTo>
                        <a:cubicBezTo>
                          <a:pt x="19" y="34"/>
                          <a:pt x="19" y="34"/>
                          <a:pt x="19" y="34"/>
                        </a:cubicBezTo>
                        <a:cubicBezTo>
                          <a:pt x="18" y="34"/>
                          <a:pt x="19" y="35"/>
                          <a:pt x="21" y="36"/>
                        </a:cubicBezTo>
                        <a:cubicBezTo>
                          <a:pt x="21" y="36"/>
                          <a:pt x="21" y="37"/>
                          <a:pt x="21" y="38"/>
                        </a:cubicBezTo>
                        <a:cubicBezTo>
                          <a:pt x="21" y="37"/>
                          <a:pt x="20" y="37"/>
                          <a:pt x="20" y="37"/>
                        </a:cubicBezTo>
                        <a:cubicBezTo>
                          <a:pt x="19" y="37"/>
                          <a:pt x="19" y="38"/>
                          <a:pt x="19" y="38"/>
                        </a:cubicBezTo>
                        <a:cubicBezTo>
                          <a:pt x="19" y="39"/>
                          <a:pt x="19" y="40"/>
                          <a:pt x="18" y="40"/>
                        </a:cubicBezTo>
                        <a:cubicBezTo>
                          <a:pt x="18" y="40"/>
                          <a:pt x="17" y="39"/>
                          <a:pt x="17" y="39"/>
                        </a:cubicBezTo>
                        <a:cubicBezTo>
                          <a:pt x="17" y="40"/>
                          <a:pt x="17" y="41"/>
                          <a:pt x="17" y="43"/>
                        </a:cubicBezTo>
                        <a:cubicBezTo>
                          <a:pt x="16" y="44"/>
                          <a:pt x="16" y="45"/>
                          <a:pt x="17" y="46"/>
                        </a:cubicBezTo>
                        <a:cubicBezTo>
                          <a:pt x="16" y="47"/>
                          <a:pt x="16" y="48"/>
                          <a:pt x="16" y="49"/>
                        </a:cubicBezTo>
                        <a:cubicBezTo>
                          <a:pt x="13" y="48"/>
                          <a:pt x="13" y="48"/>
                          <a:pt x="13" y="48"/>
                        </a:cubicBezTo>
                        <a:cubicBezTo>
                          <a:pt x="14" y="50"/>
                          <a:pt x="15" y="51"/>
                          <a:pt x="15" y="52"/>
                        </a:cubicBezTo>
                        <a:cubicBezTo>
                          <a:pt x="15" y="53"/>
                          <a:pt x="14" y="53"/>
                          <a:pt x="13" y="53"/>
                        </a:cubicBezTo>
                        <a:cubicBezTo>
                          <a:pt x="13" y="53"/>
                          <a:pt x="12" y="52"/>
                          <a:pt x="11" y="51"/>
                        </a:cubicBezTo>
                        <a:cubicBezTo>
                          <a:pt x="12" y="56"/>
                          <a:pt x="11" y="54"/>
                          <a:pt x="13" y="58"/>
                        </a:cubicBezTo>
                        <a:cubicBezTo>
                          <a:pt x="11" y="57"/>
                          <a:pt x="11" y="57"/>
                          <a:pt x="11" y="57"/>
                        </a:cubicBezTo>
                        <a:cubicBezTo>
                          <a:pt x="11" y="58"/>
                          <a:pt x="12" y="61"/>
                          <a:pt x="11" y="61"/>
                        </a:cubicBezTo>
                        <a:cubicBezTo>
                          <a:pt x="7" y="62"/>
                          <a:pt x="7" y="72"/>
                          <a:pt x="3" y="79"/>
                        </a:cubicBezTo>
                        <a:cubicBezTo>
                          <a:pt x="4" y="79"/>
                          <a:pt x="4" y="78"/>
                          <a:pt x="5" y="78"/>
                        </a:cubicBezTo>
                        <a:cubicBezTo>
                          <a:pt x="7" y="78"/>
                          <a:pt x="1" y="81"/>
                          <a:pt x="5" y="82"/>
                        </a:cubicBezTo>
                        <a:cubicBezTo>
                          <a:pt x="4" y="82"/>
                          <a:pt x="4" y="83"/>
                          <a:pt x="3" y="83"/>
                        </a:cubicBezTo>
                        <a:cubicBezTo>
                          <a:pt x="3" y="83"/>
                          <a:pt x="2" y="82"/>
                          <a:pt x="2" y="82"/>
                        </a:cubicBezTo>
                        <a:cubicBezTo>
                          <a:pt x="3" y="85"/>
                          <a:pt x="0" y="87"/>
                          <a:pt x="3" y="89"/>
                        </a:cubicBezTo>
                        <a:cubicBezTo>
                          <a:pt x="3" y="90"/>
                          <a:pt x="3" y="90"/>
                          <a:pt x="3" y="90"/>
                        </a:cubicBezTo>
                        <a:cubicBezTo>
                          <a:pt x="2" y="90"/>
                          <a:pt x="2" y="89"/>
                          <a:pt x="2" y="89"/>
                        </a:cubicBezTo>
                        <a:cubicBezTo>
                          <a:pt x="2" y="89"/>
                          <a:pt x="1" y="89"/>
                          <a:pt x="1" y="89"/>
                        </a:cubicBezTo>
                        <a:cubicBezTo>
                          <a:pt x="1" y="89"/>
                          <a:pt x="1" y="89"/>
                          <a:pt x="1" y="89"/>
                        </a:cubicBezTo>
                        <a:cubicBezTo>
                          <a:pt x="1" y="89"/>
                          <a:pt x="2" y="90"/>
                          <a:pt x="1" y="91"/>
                        </a:cubicBezTo>
                        <a:cubicBezTo>
                          <a:pt x="1" y="91"/>
                          <a:pt x="1" y="91"/>
                          <a:pt x="1" y="91"/>
                        </a:cubicBezTo>
                        <a:cubicBezTo>
                          <a:pt x="0" y="91"/>
                          <a:pt x="0" y="90"/>
                          <a:pt x="0" y="90"/>
                        </a:cubicBezTo>
                        <a:cubicBezTo>
                          <a:pt x="0" y="93"/>
                          <a:pt x="3" y="93"/>
                          <a:pt x="6" y="93"/>
                        </a:cubicBezTo>
                        <a:cubicBezTo>
                          <a:pt x="6" y="93"/>
                          <a:pt x="7" y="93"/>
                          <a:pt x="7" y="93"/>
                        </a:cubicBezTo>
                        <a:cubicBezTo>
                          <a:pt x="6" y="95"/>
                          <a:pt x="6" y="96"/>
                          <a:pt x="8" y="97"/>
                        </a:cubicBezTo>
                        <a:cubicBezTo>
                          <a:pt x="8" y="97"/>
                          <a:pt x="7" y="98"/>
                          <a:pt x="7" y="98"/>
                        </a:cubicBezTo>
                        <a:cubicBezTo>
                          <a:pt x="6" y="98"/>
                          <a:pt x="6" y="97"/>
                          <a:pt x="6" y="97"/>
                        </a:cubicBezTo>
                        <a:cubicBezTo>
                          <a:pt x="6" y="98"/>
                          <a:pt x="5" y="103"/>
                          <a:pt x="8" y="103"/>
                        </a:cubicBezTo>
                        <a:cubicBezTo>
                          <a:pt x="8" y="103"/>
                          <a:pt x="8" y="103"/>
                          <a:pt x="8" y="103"/>
                        </a:cubicBezTo>
                        <a:cubicBezTo>
                          <a:pt x="7" y="104"/>
                          <a:pt x="8" y="105"/>
                          <a:pt x="9" y="105"/>
                        </a:cubicBezTo>
                        <a:cubicBezTo>
                          <a:pt x="9" y="108"/>
                          <a:pt x="9" y="108"/>
                          <a:pt x="10" y="110"/>
                        </a:cubicBezTo>
                        <a:cubicBezTo>
                          <a:pt x="10" y="110"/>
                          <a:pt x="10" y="110"/>
                          <a:pt x="10" y="110"/>
                        </a:cubicBezTo>
                        <a:cubicBezTo>
                          <a:pt x="10" y="110"/>
                          <a:pt x="10" y="110"/>
                          <a:pt x="10" y="110"/>
                        </a:cubicBezTo>
                        <a:cubicBezTo>
                          <a:pt x="13" y="110"/>
                          <a:pt x="12" y="111"/>
                          <a:pt x="13" y="113"/>
                        </a:cubicBezTo>
                        <a:cubicBezTo>
                          <a:pt x="12" y="113"/>
                          <a:pt x="12" y="113"/>
                          <a:pt x="12" y="113"/>
                        </a:cubicBezTo>
                        <a:cubicBezTo>
                          <a:pt x="12" y="118"/>
                          <a:pt x="14" y="115"/>
                          <a:pt x="13" y="120"/>
                        </a:cubicBezTo>
                        <a:cubicBezTo>
                          <a:pt x="15" y="119"/>
                          <a:pt x="15" y="119"/>
                          <a:pt x="15" y="119"/>
                        </a:cubicBezTo>
                        <a:cubicBezTo>
                          <a:pt x="15" y="119"/>
                          <a:pt x="16" y="118"/>
                          <a:pt x="16" y="118"/>
                        </a:cubicBezTo>
                        <a:cubicBezTo>
                          <a:pt x="18" y="118"/>
                          <a:pt x="15" y="124"/>
                          <a:pt x="17" y="125"/>
                        </a:cubicBezTo>
                        <a:cubicBezTo>
                          <a:pt x="18" y="124"/>
                          <a:pt x="18" y="124"/>
                          <a:pt x="18" y="124"/>
                        </a:cubicBezTo>
                        <a:cubicBezTo>
                          <a:pt x="20" y="124"/>
                          <a:pt x="15" y="130"/>
                          <a:pt x="15" y="132"/>
                        </a:cubicBezTo>
                        <a:cubicBezTo>
                          <a:pt x="15" y="132"/>
                          <a:pt x="15" y="132"/>
                          <a:pt x="15" y="132"/>
                        </a:cubicBezTo>
                        <a:cubicBezTo>
                          <a:pt x="15" y="132"/>
                          <a:pt x="14" y="132"/>
                          <a:pt x="14" y="132"/>
                        </a:cubicBezTo>
                        <a:cubicBezTo>
                          <a:pt x="14" y="133"/>
                          <a:pt x="14" y="134"/>
                          <a:pt x="14" y="134"/>
                        </a:cubicBezTo>
                        <a:cubicBezTo>
                          <a:pt x="15" y="134"/>
                          <a:pt x="15" y="133"/>
                          <a:pt x="16" y="133"/>
                        </a:cubicBezTo>
                        <a:cubicBezTo>
                          <a:pt x="16" y="133"/>
                          <a:pt x="17" y="132"/>
                          <a:pt x="17" y="132"/>
                        </a:cubicBezTo>
                        <a:cubicBezTo>
                          <a:pt x="18" y="132"/>
                          <a:pt x="18" y="132"/>
                          <a:pt x="19" y="133"/>
                        </a:cubicBezTo>
                        <a:cubicBezTo>
                          <a:pt x="18" y="134"/>
                          <a:pt x="15" y="134"/>
                          <a:pt x="16" y="136"/>
                        </a:cubicBezTo>
                        <a:cubicBezTo>
                          <a:pt x="16" y="138"/>
                          <a:pt x="23" y="138"/>
                          <a:pt x="23" y="142"/>
                        </a:cubicBezTo>
                        <a:cubicBezTo>
                          <a:pt x="23" y="141"/>
                          <a:pt x="24" y="140"/>
                          <a:pt x="25" y="140"/>
                        </a:cubicBezTo>
                        <a:cubicBezTo>
                          <a:pt x="25" y="140"/>
                          <a:pt x="25" y="140"/>
                          <a:pt x="25" y="140"/>
                        </a:cubicBezTo>
                        <a:cubicBezTo>
                          <a:pt x="27" y="141"/>
                          <a:pt x="26" y="146"/>
                          <a:pt x="29" y="146"/>
                        </a:cubicBezTo>
                        <a:cubicBezTo>
                          <a:pt x="30" y="146"/>
                          <a:pt x="30" y="146"/>
                          <a:pt x="30" y="146"/>
                        </a:cubicBezTo>
                        <a:cubicBezTo>
                          <a:pt x="30" y="146"/>
                          <a:pt x="30" y="146"/>
                          <a:pt x="30" y="146"/>
                        </a:cubicBezTo>
                        <a:cubicBezTo>
                          <a:pt x="30" y="147"/>
                          <a:pt x="30" y="147"/>
                          <a:pt x="30" y="147"/>
                        </a:cubicBezTo>
                        <a:cubicBezTo>
                          <a:pt x="30" y="147"/>
                          <a:pt x="30" y="147"/>
                          <a:pt x="30" y="147"/>
                        </a:cubicBezTo>
                        <a:cubicBezTo>
                          <a:pt x="31" y="147"/>
                          <a:pt x="34" y="148"/>
                          <a:pt x="36" y="148"/>
                        </a:cubicBezTo>
                        <a:cubicBezTo>
                          <a:pt x="36" y="148"/>
                          <a:pt x="36" y="148"/>
                          <a:pt x="37" y="148"/>
                        </a:cubicBezTo>
                        <a:cubicBezTo>
                          <a:pt x="35" y="151"/>
                          <a:pt x="38" y="152"/>
                          <a:pt x="40" y="152"/>
                        </a:cubicBezTo>
                        <a:cubicBezTo>
                          <a:pt x="43" y="153"/>
                          <a:pt x="45" y="153"/>
                          <a:pt x="43" y="156"/>
                        </a:cubicBezTo>
                        <a:cubicBezTo>
                          <a:pt x="48" y="158"/>
                          <a:pt x="48" y="158"/>
                          <a:pt x="48" y="158"/>
                        </a:cubicBezTo>
                        <a:cubicBezTo>
                          <a:pt x="47" y="159"/>
                          <a:pt x="47" y="159"/>
                          <a:pt x="47" y="159"/>
                        </a:cubicBezTo>
                        <a:cubicBezTo>
                          <a:pt x="48" y="159"/>
                          <a:pt x="49" y="160"/>
                          <a:pt x="50" y="160"/>
                        </a:cubicBezTo>
                        <a:cubicBezTo>
                          <a:pt x="51" y="160"/>
                          <a:pt x="52" y="159"/>
                          <a:pt x="53" y="158"/>
                        </a:cubicBezTo>
                        <a:cubicBezTo>
                          <a:pt x="54" y="159"/>
                          <a:pt x="53" y="159"/>
                          <a:pt x="53" y="160"/>
                        </a:cubicBezTo>
                        <a:cubicBezTo>
                          <a:pt x="55" y="161"/>
                          <a:pt x="56" y="162"/>
                          <a:pt x="57" y="162"/>
                        </a:cubicBezTo>
                        <a:cubicBezTo>
                          <a:pt x="58" y="162"/>
                          <a:pt x="60" y="162"/>
                          <a:pt x="62" y="161"/>
                        </a:cubicBezTo>
                        <a:cubicBezTo>
                          <a:pt x="61" y="163"/>
                          <a:pt x="61" y="163"/>
                          <a:pt x="61" y="163"/>
                        </a:cubicBezTo>
                        <a:cubicBezTo>
                          <a:pt x="61" y="163"/>
                          <a:pt x="61" y="163"/>
                          <a:pt x="62" y="163"/>
                        </a:cubicBezTo>
                        <a:cubicBezTo>
                          <a:pt x="62" y="163"/>
                          <a:pt x="63" y="164"/>
                          <a:pt x="65" y="165"/>
                        </a:cubicBezTo>
                        <a:cubicBezTo>
                          <a:pt x="66" y="166"/>
                          <a:pt x="68" y="167"/>
                          <a:pt x="70" y="167"/>
                        </a:cubicBezTo>
                        <a:cubicBezTo>
                          <a:pt x="71" y="167"/>
                          <a:pt x="71" y="167"/>
                          <a:pt x="72" y="166"/>
                        </a:cubicBezTo>
                        <a:cubicBezTo>
                          <a:pt x="72" y="167"/>
                          <a:pt x="72" y="167"/>
                          <a:pt x="71" y="167"/>
                        </a:cubicBezTo>
                        <a:cubicBezTo>
                          <a:pt x="72" y="167"/>
                          <a:pt x="72" y="167"/>
                          <a:pt x="73" y="167"/>
                        </a:cubicBezTo>
                        <a:cubicBezTo>
                          <a:pt x="75" y="167"/>
                          <a:pt x="77" y="168"/>
                          <a:pt x="79" y="169"/>
                        </a:cubicBezTo>
                        <a:cubicBezTo>
                          <a:pt x="80" y="170"/>
                          <a:pt x="81" y="170"/>
                          <a:pt x="82" y="170"/>
                        </a:cubicBezTo>
                        <a:cubicBezTo>
                          <a:pt x="84" y="170"/>
                          <a:pt x="85" y="169"/>
                          <a:pt x="85" y="166"/>
                        </a:cubicBezTo>
                        <a:cubicBezTo>
                          <a:pt x="87" y="166"/>
                          <a:pt x="88" y="165"/>
                          <a:pt x="89" y="164"/>
                        </a:cubicBezTo>
                        <a:cubicBezTo>
                          <a:pt x="85" y="164"/>
                          <a:pt x="89" y="161"/>
                          <a:pt x="87" y="160"/>
                        </a:cubicBezTo>
                        <a:cubicBezTo>
                          <a:pt x="88" y="160"/>
                          <a:pt x="88" y="160"/>
                          <a:pt x="88" y="160"/>
                        </a:cubicBezTo>
                        <a:cubicBezTo>
                          <a:pt x="89" y="160"/>
                          <a:pt x="91" y="162"/>
                          <a:pt x="90" y="162"/>
                        </a:cubicBezTo>
                        <a:cubicBezTo>
                          <a:pt x="89" y="162"/>
                          <a:pt x="89" y="162"/>
                          <a:pt x="89" y="162"/>
                        </a:cubicBezTo>
                        <a:cubicBezTo>
                          <a:pt x="89" y="166"/>
                          <a:pt x="95" y="163"/>
                          <a:pt x="95" y="166"/>
                        </a:cubicBezTo>
                        <a:cubicBezTo>
                          <a:pt x="103" y="165"/>
                          <a:pt x="112" y="164"/>
                          <a:pt x="119" y="161"/>
                        </a:cubicBezTo>
                        <a:cubicBezTo>
                          <a:pt x="117" y="159"/>
                          <a:pt x="117" y="159"/>
                          <a:pt x="117" y="159"/>
                        </a:cubicBezTo>
                        <a:cubicBezTo>
                          <a:pt x="118" y="158"/>
                          <a:pt x="119" y="158"/>
                          <a:pt x="120" y="158"/>
                        </a:cubicBezTo>
                        <a:cubicBezTo>
                          <a:pt x="121" y="158"/>
                          <a:pt x="122" y="160"/>
                          <a:pt x="120" y="160"/>
                        </a:cubicBezTo>
                        <a:cubicBezTo>
                          <a:pt x="120" y="160"/>
                          <a:pt x="120" y="161"/>
                          <a:pt x="120" y="161"/>
                        </a:cubicBezTo>
                        <a:cubicBezTo>
                          <a:pt x="122" y="161"/>
                          <a:pt x="122" y="157"/>
                          <a:pt x="122" y="157"/>
                        </a:cubicBezTo>
                        <a:cubicBezTo>
                          <a:pt x="122" y="157"/>
                          <a:pt x="122" y="157"/>
                          <a:pt x="122" y="157"/>
                        </a:cubicBezTo>
                        <a:cubicBezTo>
                          <a:pt x="124" y="157"/>
                          <a:pt x="124" y="158"/>
                          <a:pt x="124" y="159"/>
                        </a:cubicBezTo>
                        <a:cubicBezTo>
                          <a:pt x="123" y="159"/>
                          <a:pt x="123" y="160"/>
                          <a:pt x="123" y="160"/>
                        </a:cubicBezTo>
                        <a:cubicBezTo>
                          <a:pt x="123" y="160"/>
                          <a:pt x="123" y="160"/>
                          <a:pt x="123" y="160"/>
                        </a:cubicBezTo>
                        <a:cubicBezTo>
                          <a:pt x="125" y="159"/>
                          <a:pt x="125" y="159"/>
                          <a:pt x="125" y="159"/>
                        </a:cubicBezTo>
                        <a:cubicBezTo>
                          <a:pt x="124" y="159"/>
                          <a:pt x="124" y="159"/>
                          <a:pt x="124" y="159"/>
                        </a:cubicBezTo>
                        <a:cubicBezTo>
                          <a:pt x="125" y="157"/>
                          <a:pt x="124" y="156"/>
                          <a:pt x="126" y="155"/>
                        </a:cubicBezTo>
                        <a:cubicBezTo>
                          <a:pt x="126" y="155"/>
                          <a:pt x="126" y="155"/>
                          <a:pt x="127" y="155"/>
                        </a:cubicBezTo>
                        <a:cubicBezTo>
                          <a:pt x="127" y="155"/>
                          <a:pt x="128" y="155"/>
                          <a:pt x="128" y="156"/>
                        </a:cubicBezTo>
                        <a:cubicBezTo>
                          <a:pt x="128" y="156"/>
                          <a:pt x="128" y="156"/>
                          <a:pt x="128" y="156"/>
                        </a:cubicBezTo>
                        <a:cubicBezTo>
                          <a:pt x="128" y="156"/>
                          <a:pt x="128" y="156"/>
                          <a:pt x="129" y="156"/>
                        </a:cubicBezTo>
                        <a:cubicBezTo>
                          <a:pt x="129" y="156"/>
                          <a:pt x="129" y="156"/>
                          <a:pt x="129" y="156"/>
                        </a:cubicBezTo>
                        <a:cubicBezTo>
                          <a:pt x="129" y="156"/>
                          <a:pt x="129" y="156"/>
                          <a:pt x="129" y="156"/>
                        </a:cubicBezTo>
                        <a:cubicBezTo>
                          <a:pt x="132" y="154"/>
                          <a:pt x="132" y="154"/>
                          <a:pt x="132" y="154"/>
                        </a:cubicBezTo>
                        <a:cubicBezTo>
                          <a:pt x="130" y="153"/>
                          <a:pt x="130" y="153"/>
                          <a:pt x="130" y="153"/>
                        </a:cubicBezTo>
                        <a:cubicBezTo>
                          <a:pt x="131" y="151"/>
                          <a:pt x="133" y="151"/>
                          <a:pt x="130" y="150"/>
                        </a:cubicBezTo>
                        <a:cubicBezTo>
                          <a:pt x="130" y="150"/>
                          <a:pt x="131" y="150"/>
                          <a:pt x="131" y="150"/>
                        </a:cubicBezTo>
                        <a:cubicBezTo>
                          <a:pt x="133" y="150"/>
                          <a:pt x="135" y="149"/>
                          <a:pt x="137" y="147"/>
                        </a:cubicBezTo>
                        <a:cubicBezTo>
                          <a:pt x="140" y="145"/>
                          <a:pt x="141" y="143"/>
                          <a:pt x="142" y="143"/>
                        </a:cubicBezTo>
                        <a:cubicBezTo>
                          <a:pt x="142" y="143"/>
                          <a:pt x="142" y="143"/>
                          <a:pt x="142" y="143"/>
                        </a:cubicBezTo>
                        <a:cubicBezTo>
                          <a:pt x="143" y="140"/>
                          <a:pt x="144" y="138"/>
                          <a:pt x="146" y="137"/>
                        </a:cubicBezTo>
                        <a:cubicBezTo>
                          <a:pt x="146" y="137"/>
                          <a:pt x="146" y="137"/>
                          <a:pt x="146" y="137"/>
                        </a:cubicBezTo>
                        <a:cubicBezTo>
                          <a:pt x="145" y="137"/>
                          <a:pt x="143" y="135"/>
                          <a:pt x="144" y="134"/>
                        </a:cubicBezTo>
                        <a:cubicBezTo>
                          <a:pt x="145" y="135"/>
                          <a:pt x="146" y="135"/>
                          <a:pt x="147" y="135"/>
                        </a:cubicBezTo>
                        <a:cubicBezTo>
                          <a:pt x="148" y="135"/>
                          <a:pt x="149" y="135"/>
                          <a:pt x="149" y="134"/>
                        </a:cubicBezTo>
                        <a:cubicBezTo>
                          <a:pt x="150" y="133"/>
                          <a:pt x="151" y="133"/>
                          <a:pt x="152" y="133"/>
                        </a:cubicBezTo>
                        <a:cubicBezTo>
                          <a:pt x="152" y="133"/>
                          <a:pt x="153" y="133"/>
                          <a:pt x="153" y="133"/>
                        </a:cubicBezTo>
                        <a:cubicBezTo>
                          <a:pt x="151" y="132"/>
                          <a:pt x="156" y="127"/>
                          <a:pt x="152" y="127"/>
                        </a:cubicBezTo>
                        <a:cubicBezTo>
                          <a:pt x="152" y="127"/>
                          <a:pt x="151" y="127"/>
                          <a:pt x="151" y="127"/>
                        </a:cubicBezTo>
                        <a:cubicBezTo>
                          <a:pt x="152" y="127"/>
                          <a:pt x="152" y="127"/>
                          <a:pt x="152" y="127"/>
                        </a:cubicBezTo>
                        <a:cubicBezTo>
                          <a:pt x="153" y="127"/>
                          <a:pt x="153" y="127"/>
                          <a:pt x="153" y="127"/>
                        </a:cubicBezTo>
                        <a:cubicBezTo>
                          <a:pt x="154" y="128"/>
                          <a:pt x="154" y="128"/>
                          <a:pt x="155" y="128"/>
                        </a:cubicBezTo>
                        <a:cubicBezTo>
                          <a:pt x="155" y="128"/>
                          <a:pt x="155" y="128"/>
                          <a:pt x="155" y="128"/>
                        </a:cubicBezTo>
                        <a:cubicBezTo>
                          <a:pt x="156" y="123"/>
                          <a:pt x="161" y="119"/>
                          <a:pt x="163" y="114"/>
                        </a:cubicBezTo>
                        <a:cubicBezTo>
                          <a:pt x="162" y="113"/>
                          <a:pt x="160" y="114"/>
                          <a:pt x="160" y="112"/>
                        </a:cubicBezTo>
                        <a:cubicBezTo>
                          <a:pt x="161" y="112"/>
                          <a:pt x="163" y="111"/>
                          <a:pt x="164" y="111"/>
                        </a:cubicBezTo>
                        <a:cubicBezTo>
                          <a:pt x="164" y="109"/>
                          <a:pt x="161" y="108"/>
                          <a:pt x="164" y="107"/>
                        </a:cubicBezTo>
                        <a:cubicBezTo>
                          <a:pt x="163" y="107"/>
                          <a:pt x="163" y="107"/>
                          <a:pt x="163" y="107"/>
                        </a:cubicBezTo>
                        <a:cubicBezTo>
                          <a:pt x="162" y="107"/>
                          <a:pt x="162" y="107"/>
                          <a:pt x="162" y="107"/>
                        </a:cubicBezTo>
                        <a:cubicBezTo>
                          <a:pt x="165" y="102"/>
                          <a:pt x="165" y="96"/>
                          <a:pt x="165" y="90"/>
                        </a:cubicBezTo>
                        <a:cubicBezTo>
                          <a:pt x="165" y="88"/>
                          <a:pt x="165" y="85"/>
                          <a:pt x="165" y="82"/>
                        </a:cubicBezTo>
                        <a:cubicBezTo>
                          <a:pt x="166" y="79"/>
                          <a:pt x="166" y="76"/>
                          <a:pt x="167" y="73"/>
                        </a:cubicBezTo>
                        <a:cubicBezTo>
                          <a:pt x="167" y="74"/>
                          <a:pt x="167" y="74"/>
                          <a:pt x="166" y="74"/>
                        </a:cubicBezTo>
                        <a:cubicBezTo>
                          <a:pt x="166" y="74"/>
                          <a:pt x="166" y="74"/>
                          <a:pt x="166" y="73"/>
                        </a:cubicBezTo>
                        <a:cubicBezTo>
                          <a:pt x="165" y="73"/>
                          <a:pt x="165" y="73"/>
                          <a:pt x="164" y="73"/>
                        </a:cubicBezTo>
                        <a:cubicBezTo>
                          <a:pt x="164" y="73"/>
                          <a:pt x="164" y="73"/>
                          <a:pt x="164" y="73"/>
                        </a:cubicBezTo>
                        <a:cubicBezTo>
                          <a:pt x="164" y="73"/>
                          <a:pt x="164" y="73"/>
                          <a:pt x="164" y="73"/>
                        </a:cubicBezTo>
                        <a:cubicBezTo>
                          <a:pt x="163" y="73"/>
                          <a:pt x="163" y="73"/>
                          <a:pt x="163" y="73"/>
                        </a:cubicBezTo>
                        <a:cubicBezTo>
                          <a:pt x="163" y="72"/>
                          <a:pt x="164" y="70"/>
                          <a:pt x="165" y="68"/>
                        </a:cubicBezTo>
                        <a:cubicBezTo>
                          <a:pt x="162" y="68"/>
                          <a:pt x="163" y="64"/>
                          <a:pt x="161" y="64"/>
                        </a:cubicBezTo>
                        <a:cubicBezTo>
                          <a:pt x="161" y="64"/>
                          <a:pt x="161" y="64"/>
                          <a:pt x="160" y="64"/>
                        </a:cubicBezTo>
                        <a:cubicBezTo>
                          <a:pt x="161" y="65"/>
                          <a:pt x="161" y="65"/>
                          <a:pt x="161" y="65"/>
                        </a:cubicBezTo>
                        <a:cubicBezTo>
                          <a:pt x="161" y="65"/>
                          <a:pt x="161" y="65"/>
                          <a:pt x="160" y="65"/>
                        </a:cubicBezTo>
                        <a:cubicBezTo>
                          <a:pt x="159" y="65"/>
                          <a:pt x="157" y="66"/>
                          <a:pt x="156" y="67"/>
                        </a:cubicBezTo>
                        <a:cubicBezTo>
                          <a:pt x="156" y="67"/>
                          <a:pt x="156" y="67"/>
                          <a:pt x="156" y="67"/>
                        </a:cubicBezTo>
                        <a:cubicBezTo>
                          <a:pt x="154" y="69"/>
                          <a:pt x="153" y="70"/>
                          <a:pt x="151" y="70"/>
                        </a:cubicBezTo>
                        <a:cubicBezTo>
                          <a:pt x="155" y="71"/>
                          <a:pt x="146" y="76"/>
                          <a:pt x="152" y="78"/>
                        </a:cubicBezTo>
                        <a:cubicBezTo>
                          <a:pt x="152" y="78"/>
                          <a:pt x="152" y="78"/>
                          <a:pt x="152" y="78"/>
                        </a:cubicBezTo>
                        <a:cubicBezTo>
                          <a:pt x="151" y="78"/>
                          <a:pt x="151" y="78"/>
                          <a:pt x="151" y="78"/>
                        </a:cubicBezTo>
                        <a:cubicBezTo>
                          <a:pt x="151" y="78"/>
                          <a:pt x="151" y="78"/>
                          <a:pt x="150" y="78"/>
                        </a:cubicBezTo>
                        <a:cubicBezTo>
                          <a:pt x="150" y="78"/>
                          <a:pt x="150" y="78"/>
                          <a:pt x="150" y="78"/>
                        </a:cubicBezTo>
                        <a:cubicBezTo>
                          <a:pt x="152" y="79"/>
                          <a:pt x="152" y="79"/>
                          <a:pt x="152" y="81"/>
                        </a:cubicBezTo>
                        <a:cubicBezTo>
                          <a:pt x="151" y="81"/>
                          <a:pt x="151" y="81"/>
                          <a:pt x="151" y="81"/>
                        </a:cubicBezTo>
                        <a:cubicBezTo>
                          <a:pt x="152" y="86"/>
                          <a:pt x="150" y="88"/>
                          <a:pt x="149" y="93"/>
                        </a:cubicBezTo>
                        <a:cubicBezTo>
                          <a:pt x="151" y="93"/>
                          <a:pt x="151" y="93"/>
                          <a:pt x="151" y="93"/>
                        </a:cubicBezTo>
                        <a:cubicBezTo>
                          <a:pt x="150" y="94"/>
                          <a:pt x="149" y="94"/>
                          <a:pt x="149" y="94"/>
                        </a:cubicBezTo>
                        <a:cubicBezTo>
                          <a:pt x="149" y="95"/>
                          <a:pt x="150" y="95"/>
                          <a:pt x="150" y="95"/>
                        </a:cubicBezTo>
                        <a:cubicBezTo>
                          <a:pt x="150" y="95"/>
                          <a:pt x="151" y="94"/>
                          <a:pt x="151" y="94"/>
                        </a:cubicBezTo>
                        <a:cubicBezTo>
                          <a:pt x="151" y="93"/>
                          <a:pt x="151" y="92"/>
                          <a:pt x="152" y="92"/>
                        </a:cubicBezTo>
                        <a:cubicBezTo>
                          <a:pt x="152" y="92"/>
                          <a:pt x="152" y="93"/>
                          <a:pt x="153" y="93"/>
                        </a:cubicBezTo>
                        <a:cubicBezTo>
                          <a:pt x="151" y="93"/>
                          <a:pt x="150" y="95"/>
                          <a:pt x="150" y="97"/>
                        </a:cubicBezTo>
                        <a:cubicBezTo>
                          <a:pt x="150" y="99"/>
                          <a:pt x="149" y="101"/>
                          <a:pt x="147" y="101"/>
                        </a:cubicBezTo>
                        <a:cubicBezTo>
                          <a:pt x="147" y="101"/>
                          <a:pt x="147" y="101"/>
                          <a:pt x="147" y="101"/>
                        </a:cubicBezTo>
                        <a:cubicBezTo>
                          <a:pt x="146" y="102"/>
                          <a:pt x="149" y="101"/>
                          <a:pt x="148" y="103"/>
                        </a:cubicBezTo>
                        <a:cubicBezTo>
                          <a:pt x="147" y="103"/>
                          <a:pt x="147" y="103"/>
                          <a:pt x="147" y="103"/>
                        </a:cubicBezTo>
                        <a:cubicBezTo>
                          <a:pt x="149" y="104"/>
                          <a:pt x="149" y="104"/>
                          <a:pt x="149" y="104"/>
                        </a:cubicBezTo>
                        <a:cubicBezTo>
                          <a:pt x="148" y="104"/>
                          <a:pt x="147" y="105"/>
                          <a:pt x="146" y="105"/>
                        </a:cubicBezTo>
                        <a:cubicBezTo>
                          <a:pt x="146" y="105"/>
                          <a:pt x="146" y="104"/>
                          <a:pt x="145" y="104"/>
                        </a:cubicBezTo>
                        <a:cubicBezTo>
                          <a:pt x="145" y="103"/>
                          <a:pt x="145" y="103"/>
                          <a:pt x="145" y="103"/>
                        </a:cubicBezTo>
                        <a:cubicBezTo>
                          <a:pt x="144" y="104"/>
                          <a:pt x="144" y="106"/>
                          <a:pt x="144" y="107"/>
                        </a:cubicBezTo>
                        <a:cubicBezTo>
                          <a:pt x="145" y="106"/>
                          <a:pt x="145" y="106"/>
                          <a:pt x="145" y="106"/>
                        </a:cubicBezTo>
                        <a:cubicBezTo>
                          <a:pt x="145" y="111"/>
                          <a:pt x="141" y="115"/>
                          <a:pt x="141" y="121"/>
                        </a:cubicBezTo>
                        <a:cubicBezTo>
                          <a:pt x="142" y="121"/>
                          <a:pt x="142" y="121"/>
                          <a:pt x="142" y="121"/>
                        </a:cubicBezTo>
                        <a:cubicBezTo>
                          <a:pt x="141" y="125"/>
                          <a:pt x="139" y="123"/>
                          <a:pt x="138" y="126"/>
                        </a:cubicBezTo>
                        <a:cubicBezTo>
                          <a:pt x="138" y="127"/>
                          <a:pt x="138" y="128"/>
                          <a:pt x="137" y="129"/>
                        </a:cubicBezTo>
                        <a:cubicBezTo>
                          <a:pt x="137" y="128"/>
                          <a:pt x="134" y="129"/>
                          <a:pt x="134" y="127"/>
                        </a:cubicBezTo>
                        <a:cubicBezTo>
                          <a:pt x="133" y="131"/>
                          <a:pt x="134" y="130"/>
                          <a:pt x="135" y="134"/>
                        </a:cubicBezTo>
                        <a:cubicBezTo>
                          <a:pt x="133" y="133"/>
                          <a:pt x="133" y="133"/>
                          <a:pt x="133" y="133"/>
                        </a:cubicBezTo>
                        <a:cubicBezTo>
                          <a:pt x="134" y="135"/>
                          <a:pt x="134" y="136"/>
                          <a:pt x="133" y="137"/>
                        </a:cubicBezTo>
                        <a:cubicBezTo>
                          <a:pt x="133" y="135"/>
                          <a:pt x="130" y="136"/>
                          <a:pt x="130" y="134"/>
                        </a:cubicBezTo>
                        <a:cubicBezTo>
                          <a:pt x="126" y="134"/>
                          <a:pt x="127" y="138"/>
                          <a:pt x="125" y="138"/>
                        </a:cubicBezTo>
                        <a:cubicBezTo>
                          <a:pt x="125" y="138"/>
                          <a:pt x="124" y="138"/>
                          <a:pt x="123" y="138"/>
                        </a:cubicBezTo>
                        <a:cubicBezTo>
                          <a:pt x="124" y="139"/>
                          <a:pt x="124" y="140"/>
                          <a:pt x="125" y="140"/>
                        </a:cubicBezTo>
                        <a:cubicBezTo>
                          <a:pt x="126" y="140"/>
                          <a:pt x="126" y="139"/>
                          <a:pt x="127" y="139"/>
                        </a:cubicBezTo>
                        <a:cubicBezTo>
                          <a:pt x="127" y="139"/>
                          <a:pt x="127" y="138"/>
                          <a:pt x="127" y="138"/>
                        </a:cubicBezTo>
                        <a:cubicBezTo>
                          <a:pt x="127" y="138"/>
                          <a:pt x="127" y="139"/>
                          <a:pt x="127" y="139"/>
                        </a:cubicBezTo>
                        <a:cubicBezTo>
                          <a:pt x="129" y="139"/>
                          <a:pt x="128" y="142"/>
                          <a:pt x="127" y="143"/>
                        </a:cubicBezTo>
                        <a:cubicBezTo>
                          <a:pt x="127" y="143"/>
                          <a:pt x="127" y="143"/>
                          <a:pt x="126" y="143"/>
                        </a:cubicBezTo>
                        <a:cubicBezTo>
                          <a:pt x="126" y="143"/>
                          <a:pt x="125" y="142"/>
                          <a:pt x="124" y="142"/>
                        </a:cubicBezTo>
                        <a:cubicBezTo>
                          <a:pt x="123" y="141"/>
                          <a:pt x="122" y="141"/>
                          <a:pt x="121" y="141"/>
                        </a:cubicBezTo>
                        <a:cubicBezTo>
                          <a:pt x="120" y="141"/>
                          <a:pt x="120" y="141"/>
                          <a:pt x="119" y="141"/>
                        </a:cubicBezTo>
                        <a:cubicBezTo>
                          <a:pt x="120" y="141"/>
                          <a:pt x="120" y="141"/>
                          <a:pt x="120" y="141"/>
                        </a:cubicBezTo>
                        <a:cubicBezTo>
                          <a:pt x="119" y="141"/>
                          <a:pt x="119" y="141"/>
                          <a:pt x="119" y="141"/>
                        </a:cubicBezTo>
                        <a:cubicBezTo>
                          <a:pt x="119" y="141"/>
                          <a:pt x="118" y="141"/>
                          <a:pt x="118" y="142"/>
                        </a:cubicBezTo>
                        <a:cubicBezTo>
                          <a:pt x="118" y="142"/>
                          <a:pt x="118" y="143"/>
                          <a:pt x="117" y="143"/>
                        </a:cubicBezTo>
                        <a:cubicBezTo>
                          <a:pt x="117" y="143"/>
                          <a:pt x="116" y="143"/>
                          <a:pt x="116" y="142"/>
                        </a:cubicBezTo>
                        <a:cubicBezTo>
                          <a:pt x="117" y="145"/>
                          <a:pt x="114" y="143"/>
                          <a:pt x="116" y="146"/>
                        </a:cubicBezTo>
                        <a:cubicBezTo>
                          <a:pt x="118" y="144"/>
                          <a:pt x="118" y="144"/>
                          <a:pt x="118" y="144"/>
                        </a:cubicBezTo>
                        <a:cubicBezTo>
                          <a:pt x="117" y="146"/>
                          <a:pt x="117" y="150"/>
                          <a:pt x="114" y="150"/>
                        </a:cubicBezTo>
                        <a:cubicBezTo>
                          <a:pt x="114" y="150"/>
                          <a:pt x="114" y="150"/>
                          <a:pt x="114" y="150"/>
                        </a:cubicBezTo>
                        <a:cubicBezTo>
                          <a:pt x="114" y="149"/>
                          <a:pt x="114" y="148"/>
                          <a:pt x="114" y="147"/>
                        </a:cubicBezTo>
                        <a:cubicBezTo>
                          <a:pt x="114" y="147"/>
                          <a:pt x="114" y="147"/>
                          <a:pt x="114" y="147"/>
                        </a:cubicBezTo>
                        <a:cubicBezTo>
                          <a:pt x="114" y="147"/>
                          <a:pt x="113" y="147"/>
                          <a:pt x="113" y="147"/>
                        </a:cubicBezTo>
                        <a:cubicBezTo>
                          <a:pt x="113" y="148"/>
                          <a:pt x="113" y="148"/>
                          <a:pt x="112" y="148"/>
                        </a:cubicBezTo>
                        <a:cubicBezTo>
                          <a:pt x="112" y="148"/>
                          <a:pt x="112" y="148"/>
                          <a:pt x="112" y="148"/>
                        </a:cubicBezTo>
                        <a:cubicBezTo>
                          <a:pt x="111" y="145"/>
                          <a:pt x="115" y="145"/>
                          <a:pt x="115" y="142"/>
                        </a:cubicBezTo>
                        <a:cubicBezTo>
                          <a:pt x="115" y="142"/>
                          <a:pt x="115" y="142"/>
                          <a:pt x="115" y="142"/>
                        </a:cubicBezTo>
                        <a:cubicBezTo>
                          <a:pt x="115" y="142"/>
                          <a:pt x="114" y="143"/>
                          <a:pt x="114" y="143"/>
                        </a:cubicBezTo>
                        <a:cubicBezTo>
                          <a:pt x="114" y="143"/>
                          <a:pt x="114" y="144"/>
                          <a:pt x="113" y="144"/>
                        </a:cubicBezTo>
                        <a:cubicBezTo>
                          <a:pt x="113" y="144"/>
                          <a:pt x="113" y="143"/>
                          <a:pt x="113" y="142"/>
                        </a:cubicBezTo>
                        <a:cubicBezTo>
                          <a:pt x="114" y="147"/>
                          <a:pt x="110" y="143"/>
                          <a:pt x="109" y="147"/>
                        </a:cubicBezTo>
                        <a:cubicBezTo>
                          <a:pt x="108" y="145"/>
                          <a:pt x="108" y="145"/>
                          <a:pt x="108" y="145"/>
                        </a:cubicBezTo>
                        <a:cubicBezTo>
                          <a:pt x="108" y="146"/>
                          <a:pt x="108" y="147"/>
                          <a:pt x="107" y="147"/>
                        </a:cubicBezTo>
                        <a:cubicBezTo>
                          <a:pt x="107" y="144"/>
                          <a:pt x="107" y="144"/>
                          <a:pt x="107" y="144"/>
                        </a:cubicBezTo>
                        <a:cubicBezTo>
                          <a:pt x="107" y="145"/>
                          <a:pt x="107" y="145"/>
                          <a:pt x="106" y="145"/>
                        </a:cubicBezTo>
                        <a:cubicBezTo>
                          <a:pt x="106" y="145"/>
                          <a:pt x="105" y="145"/>
                          <a:pt x="105" y="145"/>
                        </a:cubicBezTo>
                        <a:cubicBezTo>
                          <a:pt x="104" y="145"/>
                          <a:pt x="104" y="145"/>
                          <a:pt x="103" y="145"/>
                        </a:cubicBezTo>
                        <a:cubicBezTo>
                          <a:pt x="103" y="145"/>
                          <a:pt x="103" y="145"/>
                          <a:pt x="103" y="145"/>
                        </a:cubicBezTo>
                        <a:cubicBezTo>
                          <a:pt x="103" y="145"/>
                          <a:pt x="103" y="145"/>
                          <a:pt x="104" y="145"/>
                        </a:cubicBezTo>
                        <a:cubicBezTo>
                          <a:pt x="105" y="145"/>
                          <a:pt x="104" y="147"/>
                          <a:pt x="106" y="148"/>
                        </a:cubicBezTo>
                        <a:cubicBezTo>
                          <a:pt x="105" y="149"/>
                          <a:pt x="105" y="149"/>
                          <a:pt x="104" y="149"/>
                        </a:cubicBezTo>
                        <a:cubicBezTo>
                          <a:pt x="103" y="149"/>
                          <a:pt x="103" y="148"/>
                          <a:pt x="102" y="147"/>
                        </a:cubicBezTo>
                        <a:cubicBezTo>
                          <a:pt x="101" y="146"/>
                          <a:pt x="100" y="145"/>
                          <a:pt x="99" y="145"/>
                        </a:cubicBezTo>
                        <a:cubicBezTo>
                          <a:pt x="99" y="145"/>
                          <a:pt x="99" y="145"/>
                          <a:pt x="98" y="146"/>
                        </a:cubicBezTo>
                        <a:cubicBezTo>
                          <a:pt x="98" y="146"/>
                          <a:pt x="98" y="146"/>
                          <a:pt x="98" y="146"/>
                        </a:cubicBezTo>
                        <a:cubicBezTo>
                          <a:pt x="99" y="146"/>
                          <a:pt x="100" y="147"/>
                          <a:pt x="100" y="148"/>
                        </a:cubicBezTo>
                        <a:cubicBezTo>
                          <a:pt x="99" y="147"/>
                          <a:pt x="97" y="147"/>
                          <a:pt x="97" y="146"/>
                        </a:cubicBezTo>
                        <a:cubicBezTo>
                          <a:pt x="94" y="147"/>
                          <a:pt x="98" y="148"/>
                          <a:pt x="96" y="149"/>
                        </a:cubicBezTo>
                        <a:cubicBezTo>
                          <a:pt x="96" y="149"/>
                          <a:pt x="96" y="149"/>
                          <a:pt x="96" y="149"/>
                        </a:cubicBezTo>
                        <a:cubicBezTo>
                          <a:pt x="95" y="149"/>
                          <a:pt x="95" y="151"/>
                          <a:pt x="94" y="152"/>
                        </a:cubicBezTo>
                        <a:cubicBezTo>
                          <a:pt x="94" y="150"/>
                          <a:pt x="94" y="150"/>
                          <a:pt x="94" y="150"/>
                        </a:cubicBezTo>
                        <a:cubicBezTo>
                          <a:pt x="93" y="149"/>
                          <a:pt x="93" y="149"/>
                          <a:pt x="93" y="149"/>
                        </a:cubicBezTo>
                        <a:cubicBezTo>
                          <a:pt x="92" y="149"/>
                          <a:pt x="91" y="150"/>
                          <a:pt x="91" y="151"/>
                        </a:cubicBezTo>
                        <a:cubicBezTo>
                          <a:pt x="91" y="152"/>
                          <a:pt x="91" y="153"/>
                          <a:pt x="90" y="153"/>
                        </a:cubicBezTo>
                        <a:cubicBezTo>
                          <a:pt x="90" y="153"/>
                          <a:pt x="90" y="153"/>
                          <a:pt x="89" y="153"/>
                        </a:cubicBezTo>
                        <a:cubicBezTo>
                          <a:pt x="91" y="150"/>
                          <a:pt x="91" y="150"/>
                          <a:pt x="91" y="150"/>
                        </a:cubicBezTo>
                        <a:cubicBezTo>
                          <a:pt x="89" y="151"/>
                          <a:pt x="89" y="151"/>
                          <a:pt x="89" y="151"/>
                        </a:cubicBezTo>
                        <a:cubicBezTo>
                          <a:pt x="89" y="148"/>
                          <a:pt x="89" y="148"/>
                          <a:pt x="89" y="148"/>
                        </a:cubicBezTo>
                        <a:cubicBezTo>
                          <a:pt x="88" y="149"/>
                          <a:pt x="88" y="150"/>
                          <a:pt x="87" y="150"/>
                        </a:cubicBezTo>
                        <a:cubicBezTo>
                          <a:pt x="86" y="150"/>
                          <a:pt x="86" y="149"/>
                          <a:pt x="85" y="149"/>
                        </a:cubicBezTo>
                        <a:cubicBezTo>
                          <a:pt x="86" y="151"/>
                          <a:pt x="85" y="153"/>
                          <a:pt x="83" y="153"/>
                        </a:cubicBezTo>
                        <a:cubicBezTo>
                          <a:pt x="82" y="152"/>
                          <a:pt x="83" y="151"/>
                          <a:pt x="82" y="151"/>
                        </a:cubicBezTo>
                        <a:cubicBezTo>
                          <a:pt x="82" y="151"/>
                          <a:pt x="82" y="151"/>
                          <a:pt x="82" y="151"/>
                        </a:cubicBezTo>
                        <a:cubicBezTo>
                          <a:pt x="82" y="150"/>
                          <a:pt x="82" y="149"/>
                          <a:pt x="83" y="149"/>
                        </a:cubicBezTo>
                        <a:cubicBezTo>
                          <a:pt x="83" y="149"/>
                          <a:pt x="83" y="149"/>
                          <a:pt x="84" y="150"/>
                        </a:cubicBezTo>
                        <a:cubicBezTo>
                          <a:pt x="84" y="149"/>
                          <a:pt x="84" y="149"/>
                          <a:pt x="84" y="148"/>
                        </a:cubicBezTo>
                        <a:cubicBezTo>
                          <a:pt x="84" y="147"/>
                          <a:pt x="83" y="147"/>
                          <a:pt x="83" y="147"/>
                        </a:cubicBezTo>
                        <a:cubicBezTo>
                          <a:pt x="82" y="147"/>
                          <a:pt x="82" y="147"/>
                          <a:pt x="82" y="147"/>
                        </a:cubicBezTo>
                        <a:cubicBezTo>
                          <a:pt x="81" y="148"/>
                          <a:pt x="81" y="148"/>
                          <a:pt x="81" y="148"/>
                        </a:cubicBezTo>
                        <a:cubicBezTo>
                          <a:pt x="81" y="148"/>
                          <a:pt x="81" y="148"/>
                          <a:pt x="81" y="148"/>
                        </a:cubicBezTo>
                        <a:cubicBezTo>
                          <a:pt x="81" y="148"/>
                          <a:pt x="81" y="148"/>
                          <a:pt x="81" y="148"/>
                        </a:cubicBezTo>
                        <a:cubicBezTo>
                          <a:pt x="80" y="149"/>
                          <a:pt x="79" y="150"/>
                          <a:pt x="78" y="151"/>
                        </a:cubicBezTo>
                        <a:cubicBezTo>
                          <a:pt x="78" y="150"/>
                          <a:pt x="78" y="149"/>
                          <a:pt x="78" y="149"/>
                        </a:cubicBezTo>
                        <a:cubicBezTo>
                          <a:pt x="78" y="149"/>
                          <a:pt x="77" y="150"/>
                          <a:pt x="76" y="150"/>
                        </a:cubicBezTo>
                        <a:cubicBezTo>
                          <a:pt x="77" y="148"/>
                          <a:pt x="77" y="147"/>
                          <a:pt x="78" y="146"/>
                        </a:cubicBezTo>
                        <a:cubicBezTo>
                          <a:pt x="75" y="147"/>
                          <a:pt x="75" y="147"/>
                          <a:pt x="75" y="147"/>
                        </a:cubicBezTo>
                        <a:cubicBezTo>
                          <a:pt x="75" y="147"/>
                          <a:pt x="74" y="145"/>
                          <a:pt x="74" y="145"/>
                        </a:cubicBezTo>
                        <a:cubicBezTo>
                          <a:pt x="74" y="144"/>
                          <a:pt x="74" y="144"/>
                          <a:pt x="74" y="144"/>
                        </a:cubicBezTo>
                        <a:cubicBezTo>
                          <a:pt x="73" y="144"/>
                          <a:pt x="72" y="145"/>
                          <a:pt x="72" y="145"/>
                        </a:cubicBezTo>
                        <a:cubicBezTo>
                          <a:pt x="71" y="145"/>
                          <a:pt x="70" y="146"/>
                          <a:pt x="69" y="146"/>
                        </a:cubicBezTo>
                        <a:cubicBezTo>
                          <a:pt x="69" y="146"/>
                          <a:pt x="68" y="145"/>
                          <a:pt x="68" y="145"/>
                        </a:cubicBezTo>
                        <a:cubicBezTo>
                          <a:pt x="68" y="145"/>
                          <a:pt x="67" y="146"/>
                          <a:pt x="67" y="146"/>
                        </a:cubicBezTo>
                        <a:cubicBezTo>
                          <a:pt x="65" y="145"/>
                          <a:pt x="64" y="143"/>
                          <a:pt x="62" y="143"/>
                        </a:cubicBezTo>
                        <a:cubicBezTo>
                          <a:pt x="62" y="143"/>
                          <a:pt x="61" y="143"/>
                          <a:pt x="61" y="143"/>
                        </a:cubicBezTo>
                        <a:cubicBezTo>
                          <a:pt x="61" y="140"/>
                          <a:pt x="61" y="140"/>
                          <a:pt x="61" y="140"/>
                        </a:cubicBezTo>
                        <a:cubicBezTo>
                          <a:pt x="61" y="140"/>
                          <a:pt x="61" y="140"/>
                          <a:pt x="61" y="140"/>
                        </a:cubicBezTo>
                        <a:cubicBezTo>
                          <a:pt x="60" y="140"/>
                          <a:pt x="60" y="141"/>
                          <a:pt x="60" y="142"/>
                        </a:cubicBezTo>
                        <a:cubicBezTo>
                          <a:pt x="60" y="143"/>
                          <a:pt x="59" y="144"/>
                          <a:pt x="58" y="144"/>
                        </a:cubicBezTo>
                        <a:cubicBezTo>
                          <a:pt x="58" y="144"/>
                          <a:pt x="58" y="144"/>
                          <a:pt x="57" y="144"/>
                        </a:cubicBezTo>
                        <a:cubicBezTo>
                          <a:pt x="55" y="144"/>
                          <a:pt x="58" y="141"/>
                          <a:pt x="57" y="140"/>
                        </a:cubicBezTo>
                        <a:cubicBezTo>
                          <a:pt x="57" y="141"/>
                          <a:pt x="55" y="141"/>
                          <a:pt x="54" y="141"/>
                        </a:cubicBezTo>
                        <a:cubicBezTo>
                          <a:pt x="53" y="141"/>
                          <a:pt x="52" y="141"/>
                          <a:pt x="52" y="139"/>
                        </a:cubicBezTo>
                        <a:cubicBezTo>
                          <a:pt x="52" y="139"/>
                          <a:pt x="52" y="139"/>
                          <a:pt x="52" y="139"/>
                        </a:cubicBezTo>
                        <a:cubicBezTo>
                          <a:pt x="53" y="139"/>
                          <a:pt x="53" y="140"/>
                          <a:pt x="54" y="140"/>
                        </a:cubicBezTo>
                        <a:cubicBezTo>
                          <a:pt x="53" y="138"/>
                          <a:pt x="53" y="138"/>
                          <a:pt x="53" y="138"/>
                        </a:cubicBezTo>
                        <a:cubicBezTo>
                          <a:pt x="56" y="136"/>
                          <a:pt x="57" y="138"/>
                          <a:pt x="57" y="135"/>
                        </a:cubicBezTo>
                        <a:cubicBezTo>
                          <a:pt x="56" y="136"/>
                          <a:pt x="55" y="137"/>
                          <a:pt x="54" y="137"/>
                        </a:cubicBezTo>
                        <a:cubicBezTo>
                          <a:pt x="54" y="137"/>
                          <a:pt x="53" y="137"/>
                          <a:pt x="52" y="136"/>
                        </a:cubicBezTo>
                        <a:cubicBezTo>
                          <a:pt x="52" y="136"/>
                          <a:pt x="51" y="136"/>
                          <a:pt x="51" y="136"/>
                        </a:cubicBezTo>
                        <a:cubicBezTo>
                          <a:pt x="50" y="136"/>
                          <a:pt x="49" y="136"/>
                          <a:pt x="48" y="137"/>
                        </a:cubicBezTo>
                        <a:cubicBezTo>
                          <a:pt x="48" y="135"/>
                          <a:pt x="48" y="135"/>
                          <a:pt x="48" y="135"/>
                        </a:cubicBezTo>
                        <a:cubicBezTo>
                          <a:pt x="49" y="136"/>
                          <a:pt x="49" y="136"/>
                          <a:pt x="49" y="136"/>
                        </a:cubicBezTo>
                        <a:cubicBezTo>
                          <a:pt x="49" y="135"/>
                          <a:pt x="48" y="135"/>
                          <a:pt x="48" y="135"/>
                        </a:cubicBezTo>
                        <a:cubicBezTo>
                          <a:pt x="48" y="135"/>
                          <a:pt x="47" y="135"/>
                          <a:pt x="46" y="135"/>
                        </a:cubicBezTo>
                        <a:cubicBezTo>
                          <a:pt x="46" y="136"/>
                          <a:pt x="45" y="136"/>
                          <a:pt x="44" y="136"/>
                        </a:cubicBezTo>
                        <a:cubicBezTo>
                          <a:pt x="44" y="136"/>
                          <a:pt x="43" y="136"/>
                          <a:pt x="43" y="136"/>
                        </a:cubicBezTo>
                        <a:cubicBezTo>
                          <a:pt x="43" y="135"/>
                          <a:pt x="43" y="134"/>
                          <a:pt x="44" y="134"/>
                        </a:cubicBezTo>
                        <a:cubicBezTo>
                          <a:pt x="41" y="133"/>
                          <a:pt x="41" y="133"/>
                          <a:pt x="41" y="133"/>
                        </a:cubicBezTo>
                        <a:cubicBezTo>
                          <a:pt x="41" y="133"/>
                          <a:pt x="41" y="132"/>
                          <a:pt x="42" y="132"/>
                        </a:cubicBezTo>
                        <a:cubicBezTo>
                          <a:pt x="42" y="132"/>
                          <a:pt x="42" y="132"/>
                          <a:pt x="42" y="132"/>
                        </a:cubicBezTo>
                        <a:cubicBezTo>
                          <a:pt x="41" y="132"/>
                          <a:pt x="40" y="131"/>
                          <a:pt x="39" y="131"/>
                        </a:cubicBezTo>
                        <a:cubicBezTo>
                          <a:pt x="39" y="130"/>
                          <a:pt x="39" y="130"/>
                          <a:pt x="39" y="130"/>
                        </a:cubicBezTo>
                        <a:cubicBezTo>
                          <a:pt x="38" y="131"/>
                          <a:pt x="37" y="131"/>
                          <a:pt x="36" y="131"/>
                        </a:cubicBezTo>
                        <a:cubicBezTo>
                          <a:pt x="36" y="131"/>
                          <a:pt x="36" y="130"/>
                          <a:pt x="36" y="130"/>
                        </a:cubicBezTo>
                        <a:cubicBezTo>
                          <a:pt x="36" y="130"/>
                          <a:pt x="36" y="130"/>
                          <a:pt x="36" y="130"/>
                        </a:cubicBezTo>
                        <a:cubicBezTo>
                          <a:pt x="36" y="130"/>
                          <a:pt x="37" y="130"/>
                          <a:pt x="37" y="130"/>
                        </a:cubicBezTo>
                        <a:cubicBezTo>
                          <a:pt x="37" y="130"/>
                          <a:pt x="37" y="130"/>
                          <a:pt x="37" y="130"/>
                        </a:cubicBezTo>
                        <a:cubicBezTo>
                          <a:pt x="36" y="130"/>
                          <a:pt x="35" y="130"/>
                          <a:pt x="35" y="130"/>
                        </a:cubicBezTo>
                        <a:cubicBezTo>
                          <a:pt x="35" y="129"/>
                          <a:pt x="36" y="129"/>
                          <a:pt x="36" y="129"/>
                        </a:cubicBezTo>
                        <a:cubicBezTo>
                          <a:pt x="37" y="129"/>
                          <a:pt x="38" y="129"/>
                          <a:pt x="38" y="129"/>
                        </a:cubicBezTo>
                        <a:cubicBezTo>
                          <a:pt x="41" y="124"/>
                          <a:pt x="36" y="129"/>
                          <a:pt x="36" y="124"/>
                        </a:cubicBezTo>
                        <a:cubicBezTo>
                          <a:pt x="38" y="125"/>
                          <a:pt x="38" y="125"/>
                          <a:pt x="38" y="125"/>
                        </a:cubicBezTo>
                        <a:cubicBezTo>
                          <a:pt x="40" y="122"/>
                          <a:pt x="38" y="122"/>
                          <a:pt x="39" y="119"/>
                        </a:cubicBezTo>
                        <a:cubicBezTo>
                          <a:pt x="38" y="120"/>
                          <a:pt x="37" y="125"/>
                          <a:pt x="35" y="125"/>
                        </a:cubicBezTo>
                        <a:cubicBezTo>
                          <a:pt x="35" y="125"/>
                          <a:pt x="35" y="125"/>
                          <a:pt x="35" y="125"/>
                        </a:cubicBezTo>
                        <a:cubicBezTo>
                          <a:pt x="35" y="124"/>
                          <a:pt x="34" y="123"/>
                          <a:pt x="33" y="123"/>
                        </a:cubicBezTo>
                        <a:cubicBezTo>
                          <a:pt x="34" y="122"/>
                          <a:pt x="33" y="122"/>
                          <a:pt x="33" y="121"/>
                        </a:cubicBezTo>
                        <a:cubicBezTo>
                          <a:pt x="35" y="119"/>
                          <a:pt x="35" y="119"/>
                          <a:pt x="35" y="119"/>
                        </a:cubicBezTo>
                        <a:cubicBezTo>
                          <a:pt x="35" y="119"/>
                          <a:pt x="34" y="119"/>
                          <a:pt x="34" y="119"/>
                        </a:cubicBezTo>
                        <a:cubicBezTo>
                          <a:pt x="33" y="119"/>
                          <a:pt x="33" y="119"/>
                          <a:pt x="33" y="119"/>
                        </a:cubicBezTo>
                        <a:cubicBezTo>
                          <a:pt x="32" y="119"/>
                          <a:pt x="32" y="119"/>
                          <a:pt x="31" y="119"/>
                        </a:cubicBezTo>
                        <a:cubicBezTo>
                          <a:pt x="31" y="119"/>
                          <a:pt x="31" y="119"/>
                          <a:pt x="31" y="119"/>
                        </a:cubicBezTo>
                        <a:cubicBezTo>
                          <a:pt x="30" y="118"/>
                          <a:pt x="32" y="116"/>
                          <a:pt x="34" y="115"/>
                        </a:cubicBezTo>
                        <a:cubicBezTo>
                          <a:pt x="33" y="115"/>
                          <a:pt x="33" y="115"/>
                          <a:pt x="33" y="115"/>
                        </a:cubicBezTo>
                        <a:cubicBezTo>
                          <a:pt x="33" y="115"/>
                          <a:pt x="32" y="115"/>
                          <a:pt x="32" y="116"/>
                        </a:cubicBezTo>
                        <a:cubicBezTo>
                          <a:pt x="31" y="116"/>
                          <a:pt x="31" y="117"/>
                          <a:pt x="30" y="117"/>
                        </a:cubicBezTo>
                        <a:cubicBezTo>
                          <a:pt x="30" y="117"/>
                          <a:pt x="30" y="117"/>
                          <a:pt x="29" y="116"/>
                        </a:cubicBezTo>
                        <a:cubicBezTo>
                          <a:pt x="30" y="114"/>
                          <a:pt x="28" y="113"/>
                          <a:pt x="25" y="111"/>
                        </a:cubicBezTo>
                        <a:cubicBezTo>
                          <a:pt x="26" y="111"/>
                          <a:pt x="26" y="111"/>
                          <a:pt x="26" y="111"/>
                        </a:cubicBezTo>
                        <a:cubicBezTo>
                          <a:pt x="26" y="111"/>
                          <a:pt x="27" y="111"/>
                          <a:pt x="27" y="111"/>
                        </a:cubicBezTo>
                        <a:cubicBezTo>
                          <a:pt x="27" y="111"/>
                          <a:pt x="27" y="111"/>
                          <a:pt x="27" y="111"/>
                        </a:cubicBezTo>
                        <a:cubicBezTo>
                          <a:pt x="27" y="111"/>
                          <a:pt x="27" y="110"/>
                          <a:pt x="28" y="110"/>
                        </a:cubicBezTo>
                        <a:cubicBezTo>
                          <a:pt x="25" y="110"/>
                          <a:pt x="25" y="110"/>
                          <a:pt x="25" y="110"/>
                        </a:cubicBezTo>
                        <a:cubicBezTo>
                          <a:pt x="26" y="109"/>
                          <a:pt x="26" y="109"/>
                          <a:pt x="26" y="109"/>
                        </a:cubicBezTo>
                        <a:cubicBezTo>
                          <a:pt x="26" y="109"/>
                          <a:pt x="26" y="109"/>
                          <a:pt x="25" y="109"/>
                        </a:cubicBezTo>
                        <a:cubicBezTo>
                          <a:pt x="25" y="109"/>
                          <a:pt x="25" y="109"/>
                          <a:pt x="24" y="109"/>
                        </a:cubicBezTo>
                        <a:cubicBezTo>
                          <a:pt x="24" y="109"/>
                          <a:pt x="24" y="109"/>
                          <a:pt x="23" y="109"/>
                        </a:cubicBezTo>
                        <a:cubicBezTo>
                          <a:pt x="23" y="109"/>
                          <a:pt x="22" y="109"/>
                          <a:pt x="22" y="109"/>
                        </a:cubicBezTo>
                        <a:cubicBezTo>
                          <a:pt x="22" y="109"/>
                          <a:pt x="22" y="109"/>
                          <a:pt x="22" y="109"/>
                        </a:cubicBezTo>
                        <a:cubicBezTo>
                          <a:pt x="19" y="109"/>
                          <a:pt x="25" y="104"/>
                          <a:pt x="21" y="103"/>
                        </a:cubicBezTo>
                        <a:cubicBezTo>
                          <a:pt x="22" y="102"/>
                          <a:pt x="23" y="103"/>
                          <a:pt x="24" y="102"/>
                        </a:cubicBezTo>
                        <a:cubicBezTo>
                          <a:pt x="21" y="100"/>
                          <a:pt x="22" y="100"/>
                          <a:pt x="18" y="99"/>
                        </a:cubicBezTo>
                        <a:cubicBezTo>
                          <a:pt x="20" y="96"/>
                          <a:pt x="20" y="96"/>
                          <a:pt x="20" y="96"/>
                        </a:cubicBezTo>
                        <a:cubicBezTo>
                          <a:pt x="19" y="97"/>
                          <a:pt x="18" y="97"/>
                          <a:pt x="18" y="97"/>
                        </a:cubicBezTo>
                        <a:cubicBezTo>
                          <a:pt x="16" y="97"/>
                          <a:pt x="14" y="96"/>
                          <a:pt x="13" y="95"/>
                        </a:cubicBezTo>
                        <a:cubicBezTo>
                          <a:pt x="12" y="95"/>
                          <a:pt x="12" y="95"/>
                          <a:pt x="12" y="95"/>
                        </a:cubicBezTo>
                        <a:cubicBezTo>
                          <a:pt x="12" y="95"/>
                          <a:pt x="12" y="95"/>
                          <a:pt x="12" y="95"/>
                        </a:cubicBezTo>
                        <a:cubicBezTo>
                          <a:pt x="12" y="96"/>
                          <a:pt x="11" y="96"/>
                          <a:pt x="11" y="97"/>
                        </a:cubicBezTo>
                        <a:cubicBezTo>
                          <a:pt x="10" y="96"/>
                          <a:pt x="9" y="95"/>
                          <a:pt x="9" y="94"/>
                        </a:cubicBezTo>
                        <a:cubicBezTo>
                          <a:pt x="9" y="93"/>
                          <a:pt x="9" y="93"/>
                          <a:pt x="10" y="93"/>
                        </a:cubicBezTo>
                        <a:cubicBezTo>
                          <a:pt x="10" y="93"/>
                          <a:pt x="11" y="94"/>
                          <a:pt x="11" y="94"/>
                        </a:cubicBezTo>
                        <a:cubicBezTo>
                          <a:pt x="11" y="93"/>
                          <a:pt x="11" y="93"/>
                          <a:pt x="11" y="93"/>
                        </a:cubicBezTo>
                        <a:cubicBezTo>
                          <a:pt x="11" y="93"/>
                          <a:pt x="12" y="93"/>
                          <a:pt x="12" y="93"/>
                        </a:cubicBezTo>
                        <a:cubicBezTo>
                          <a:pt x="12" y="93"/>
                          <a:pt x="12" y="93"/>
                          <a:pt x="12" y="93"/>
                        </a:cubicBezTo>
                        <a:cubicBezTo>
                          <a:pt x="12" y="93"/>
                          <a:pt x="12" y="93"/>
                          <a:pt x="13" y="93"/>
                        </a:cubicBezTo>
                        <a:cubicBezTo>
                          <a:pt x="13" y="93"/>
                          <a:pt x="14" y="93"/>
                          <a:pt x="15" y="93"/>
                        </a:cubicBezTo>
                        <a:cubicBezTo>
                          <a:pt x="14" y="94"/>
                          <a:pt x="14" y="94"/>
                          <a:pt x="13" y="94"/>
                        </a:cubicBezTo>
                        <a:cubicBezTo>
                          <a:pt x="15" y="95"/>
                          <a:pt x="16" y="95"/>
                          <a:pt x="17" y="95"/>
                        </a:cubicBezTo>
                        <a:cubicBezTo>
                          <a:pt x="18" y="95"/>
                          <a:pt x="18" y="95"/>
                          <a:pt x="19" y="95"/>
                        </a:cubicBezTo>
                        <a:cubicBezTo>
                          <a:pt x="18" y="95"/>
                          <a:pt x="18" y="95"/>
                          <a:pt x="18" y="94"/>
                        </a:cubicBezTo>
                        <a:cubicBezTo>
                          <a:pt x="18" y="94"/>
                          <a:pt x="18" y="94"/>
                          <a:pt x="19" y="94"/>
                        </a:cubicBezTo>
                        <a:cubicBezTo>
                          <a:pt x="19" y="94"/>
                          <a:pt x="19" y="94"/>
                          <a:pt x="19" y="94"/>
                        </a:cubicBezTo>
                        <a:cubicBezTo>
                          <a:pt x="19" y="94"/>
                          <a:pt x="19" y="94"/>
                          <a:pt x="18" y="94"/>
                        </a:cubicBezTo>
                        <a:cubicBezTo>
                          <a:pt x="21" y="93"/>
                          <a:pt x="21" y="93"/>
                          <a:pt x="21" y="93"/>
                        </a:cubicBezTo>
                        <a:cubicBezTo>
                          <a:pt x="20" y="93"/>
                          <a:pt x="20" y="93"/>
                          <a:pt x="20" y="93"/>
                        </a:cubicBezTo>
                        <a:cubicBezTo>
                          <a:pt x="21" y="89"/>
                          <a:pt x="21" y="89"/>
                          <a:pt x="21" y="89"/>
                        </a:cubicBezTo>
                        <a:cubicBezTo>
                          <a:pt x="18" y="87"/>
                          <a:pt x="14" y="84"/>
                          <a:pt x="13" y="80"/>
                        </a:cubicBezTo>
                        <a:cubicBezTo>
                          <a:pt x="14" y="80"/>
                          <a:pt x="15" y="80"/>
                          <a:pt x="16" y="80"/>
                        </a:cubicBezTo>
                        <a:cubicBezTo>
                          <a:pt x="16" y="80"/>
                          <a:pt x="16" y="80"/>
                          <a:pt x="17" y="80"/>
                        </a:cubicBezTo>
                        <a:cubicBezTo>
                          <a:pt x="17" y="80"/>
                          <a:pt x="17" y="80"/>
                          <a:pt x="17" y="80"/>
                        </a:cubicBezTo>
                        <a:cubicBezTo>
                          <a:pt x="18" y="80"/>
                          <a:pt x="18" y="80"/>
                          <a:pt x="19" y="80"/>
                        </a:cubicBezTo>
                        <a:cubicBezTo>
                          <a:pt x="16" y="81"/>
                          <a:pt x="20" y="84"/>
                          <a:pt x="19" y="86"/>
                        </a:cubicBezTo>
                        <a:cubicBezTo>
                          <a:pt x="19" y="85"/>
                          <a:pt x="20" y="85"/>
                          <a:pt x="20" y="85"/>
                        </a:cubicBezTo>
                        <a:cubicBezTo>
                          <a:pt x="21" y="85"/>
                          <a:pt x="21" y="85"/>
                          <a:pt x="21" y="85"/>
                        </a:cubicBezTo>
                        <a:cubicBezTo>
                          <a:pt x="19" y="81"/>
                          <a:pt x="19" y="81"/>
                          <a:pt x="19" y="81"/>
                        </a:cubicBezTo>
                        <a:cubicBezTo>
                          <a:pt x="19" y="81"/>
                          <a:pt x="19" y="81"/>
                          <a:pt x="20" y="81"/>
                        </a:cubicBezTo>
                        <a:cubicBezTo>
                          <a:pt x="21" y="81"/>
                          <a:pt x="21" y="81"/>
                          <a:pt x="22" y="80"/>
                        </a:cubicBezTo>
                        <a:cubicBezTo>
                          <a:pt x="21" y="80"/>
                          <a:pt x="21" y="80"/>
                          <a:pt x="21" y="80"/>
                        </a:cubicBezTo>
                        <a:cubicBezTo>
                          <a:pt x="17" y="80"/>
                          <a:pt x="19" y="77"/>
                          <a:pt x="18" y="75"/>
                        </a:cubicBezTo>
                        <a:cubicBezTo>
                          <a:pt x="19" y="75"/>
                          <a:pt x="21" y="76"/>
                          <a:pt x="20" y="78"/>
                        </a:cubicBezTo>
                        <a:cubicBezTo>
                          <a:pt x="24" y="76"/>
                          <a:pt x="16" y="74"/>
                          <a:pt x="19" y="72"/>
                        </a:cubicBezTo>
                        <a:cubicBezTo>
                          <a:pt x="19" y="73"/>
                          <a:pt x="18" y="73"/>
                          <a:pt x="19" y="73"/>
                        </a:cubicBezTo>
                        <a:cubicBezTo>
                          <a:pt x="18" y="72"/>
                          <a:pt x="19" y="70"/>
                          <a:pt x="20" y="70"/>
                        </a:cubicBezTo>
                        <a:cubicBezTo>
                          <a:pt x="20" y="70"/>
                          <a:pt x="21" y="71"/>
                          <a:pt x="21" y="71"/>
                        </a:cubicBezTo>
                        <a:cubicBezTo>
                          <a:pt x="21" y="71"/>
                          <a:pt x="21" y="71"/>
                          <a:pt x="21" y="71"/>
                        </a:cubicBezTo>
                        <a:cubicBezTo>
                          <a:pt x="22" y="68"/>
                          <a:pt x="23" y="62"/>
                          <a:pt x="20" y="60"/>
                        </a:cubicBezTo>
                        <a:cubicBezTo>
                          <a:pt x="21" y="61"/>
                          <a:pt x="24" y="62"/>
                          <a:pt x="25" y="63"/>
                        </a:cubicBezTo>
                        <a:cubicBezTo>
                          <a:pt x="23" y="61"/>
                          <a:pt x="20" y="58"/>
                          <a:pt x="18" y="56"/>
                        </a:cubicBezTo>
                        <a:cubicBezTo>
                          <a:pt x="18" y="56"/>
                          <a:pt x="18" y="56"/>
                          <a:pt x="18" y="56"/>
                        </a:cubicBezTo>
                        <a:cubicBezTo>
                          <a:pt x="17" y="55"/>
                          <a:pt x="17" y="54"/>
                          <a:pt x="16" y="53"/>
                        </a:cubicBezTo>
                        <a:cubicBezTo>
                          <a:pt x="17" y="53"/>
                          <a:pt x="18" y="54"/>
                          <a:pt x="19" y="54"/>
                        </a:cubicBezTo>
                        <a:cubicBezTo>
                          <a:pt x="19" y="54"/>
                          <a:pt x="19" y="54"/>
                          <a:pt x="19" y="54"/>
                        </a:cubicBezTo>
                        <a:cubicBezTo>
                          <a:pt x="22" y="56"/>
                          <a:pt x="26" y="57"/>
                          <a:pt x="27" y="59"/>
                        </a:cubicBezTo>
                        <a:cubicBezTo>
                          <a:pt x="27" y="59"/>
                          <a:pt x="28" y="58"/>
                          <a:pt x="28" y="56"/>
                        </a:cubicBezTo>
                        <a:cubicBezTo>
                          <a:pt x="28" y="56"/>
                          <a:pt x="28" y="56"/>
                          <a:pt x="27" y="56"/>
                        </a:cubicBezTo>
                        <a:cubicBezTo>
                          <a:pt x="26" y="56"/>
                          <a:pt x="23" y="55"/>
                          <a:pt x="23" y="55"/>
                        </a:cubicBezTo>
                        <a:cubicBezTo>
                          <a:pt x="27" y="55"/>
                          <a:pt x="25" y="54"/>
                          <a:pt x="29" y="54"/>
                        </a:cubicBezTo>
                        <a:cubicBezTo>
                          <a:pt x="29" y="54"/>
                          <a:pt x="29" y="54"/>
                          <a:pt x="29" y="54"/>
                        </a:cubicBezTo>
                        <a:cubicBezTo>
                          <a:pt x="28" y="54"/>
                          <a:pt x="24" y="51"/>
                          <a:pt x="25" y="50"/>
                        </a:cubicBezTo>
                        <a:cubicBezTo>
                          <a:pt x="26" y="50"/>
                          <a:pt x="29" y="52"/>
                          <a:pt x="30" y="53"/>
                        </a:cubicBezTo>
                        <a:cubicBezTo>
                          <a:pt x="29" y="51"/>
                          <a:pt x="28" y="50"/>
                          <a:pt x="27" y="48"/>
                        </a:cubicBezTo>
                        <a:cubicBezTo>
                          <a:pt x="28" y="49"/>
                          <a:pt x="31" y="50"/>
                          <a:pt x="32" y="50"/>
                        </a:cubicBezTo>
                        <a:cubicBezTo>
                          <a:pt x="31" y="50"/>
                          <a:pt x="33" y="49"/>
                          <a:pt x="33" y="48"/>
                        </a:cubicBezTo>
                        <a:cubicBezTo>
                          <a:pt x="32" y="48"/>
                          <a:pt x="32" y="48"/>
                          <a:pt x="32" y="48"/>
                        </a:cubicBezTo>
                        <a:cubicBezTo>
                          <a:pt x="34" y="46"/>
                          <a:pt x="28" y="41"/>
                          <a:pt x="31" y="39"/>
                        </a:cubicBezTo>
                        <a:cubicBezTo>
                          <a:pt x="31" y="40"/>
                          <a:pt x="34" y="43"/>
                          <a:pt x="36" y="43"/>
                        </a:cubicBezTo>
                        <a:cubicBezTo>
                          <a:pt x="36" y="43"/>
                          <a:pt x="36" y="43"/>
                          <a:pt x="36" y="43"/>
                        </a:cubicBezTo>
                        <a:cubicBezTo>
                          <a:pt x="36" y="41"/>
                          <a:pt x="34" y="38"/>
                          <a:pt x="33" y="35"/>
                        </a:cubicBezTo>
                        <a:cubicBezTo>
                          <a:pt x="33" y="35"/>
                          <a:pt x="33" y="35"/>
                          <a:pt x="33" y="35"/>
                        </a:cubicBezTo>
                        <a:cubicBezTo>
                          <a:pt x="31" y="33"/>
                          <a:pt x="31" y="30"/>
                          <a:pt x="31" y="28"/>
                        </a:cubicBezTo>
                        <a:cubicBezTo>
                          <a:pt x="33" y="29"/>
                          <a:pt x="33" y="29"/>
                          <a:pt x="33" y="29"/>
                        </a:cubicBezTo>
                        <a:cubicBezTo>
                          <a:pt x="33" y="28"/>
                          <a:pt x="33" y="27"/>
                          <a:pt x="34" y="26"/>
                        </a:cubicBezTo>
                        <a:cubicBezTo>
                          <a:pt x="34" y="27"/>
                          <a:pt x="35" y="30"/>
                          <a:pt x="35" y="32"/>
                        </a:cubicBezTo>
                        <a:cubicBezTo>
                          <a:pt x="35" y="32"/>
                          <a:pt x="35" y="32"/>
                          <a:pt x="35" y="32"/>
                        </a:cubicBezTo>
                        <a:cubicBezTo>
                          <a:pt x="36" y="36"/>
                          <a:pt x="37" y="40"/>
                          <a:pt x="38" y="42"/>
                        </a:cubicBezTo>
                        <a:cubicBezTo>
                          <a:pt x="38" y="42"/>
                          <a:pt x="38" y="42"/>
                          <a:pt x="38" y="42"/>
                        </a:cubicBezTo>
                        <a:cubicBezTo>
                          <a:pt x="39" y="42"/>
                          <a:pt x="39" y="42"/>
                          <a:pt x="39" y="42"/>
                        </a:cubicBezTo>
                        <a:cubicBezTo>
                          <a:pt x="39" y="42"/>
                          <a:pt x="39" y="42"/>
                          <a:pt x="40" y="42"/>
                        </a:cubicBezTo>
                        <a:cubicBezTo>
                          <a:pt x="40" y="42"/>
                          <a:pt x="40" y="42"/>
                          <a:pt x="41" y="41"/>
                        </a:cubicBezTo>
                        <a:cubicBezTo>
                          <a:pt x="42" y="42"/>
                          <a:pt x="41" y="43"/>
                          <a:pt x="41" y="44"/>
                        </a:cubicBezTo>
                        <a:cubicBezTo>
                          <a:pt x="44" y="42"/>
                          <a:pt x="44" y="42"/>
                          <a:pt x="44" y="42"/>
                        </a:cubicBezTo>
                        <a:cubicBezTo>
                          <a:pt x="42" y="40"/>
                          <a:pt x="45" y="37"/>
                          <a:pt x="43" y="36"/>
                        </a:cubicBezTo>
                        <a:cubicBezTo>
                          <a:pt x="43" y="37"/>
                          <a:pt x="42" y="39"/>
                          <a:pt x="42" y="41"/>
                        </a:cubicBezTo>
                        <a:cubicBezTo>
                          <a:pt x="40" y="39"/>
                          <a:pt x="38" y="33"/>
                          <a:pt x="41" y="31"/>
                        </a:cubicBezTo>
                        <a:cubicBezTo>
                          <a:pt x="42" y="32"/>
                          <a:pt x="44" y="36"/>
                          <a:pt x="44" y="36"/>
                        </a:cubicBezTo>
                        <a:cubicBezTo>
                          <a:pt x="44" y="36"/>
                          <a:pt x="45" y="34"/>
                          <a:pt x="46" y="34"/>
                        </a:cubicBezTo>
                        <a:cubicBezTo>
                          <a:pt x="46" y="34"/>
                          <a:pt x="46" y="34"/>
                          <a:pt x="46" y="34"/>
                        </a:cubicBezTo>
                        <a:cubicBezTo>
                          <a:pt x="46" y="36"/>
                          <a:pt x="46" y="36"/>
                          <a:pt x="46" y="36"/>
                        </a:cubicBezTo>
                        <a:cubicBezTo>
                          <a:pt x="48" y="36"/>
                          <a:pt x="46" y="32"/>
                          <a:pt x="48" y="32"/>
                        </a:cubicBezTo>
                        <a:cubicBezTo>
                          <a:pt x="49" y="32"/>
                          <a:pt x="49" y="32"/>
                          <a:pt x="49" y="32"/>
                        </a:cubicBezTo>
                        <a:cubicBezTo>
                          <a:pt x="49" y="32"/>
                          <a:pt x="49" y="32"/>
                          <a:pt x="49" y="32"/>
                        </a:cubicBezTo>
                        <a:cubicBezTo>
                          <a:pt x="50" y="32"/>
                          <a:pt x="50" y="32"/>
                          <a:pt x="51" y="33"/>
                        </a:cubicBezTo>
                        <a:cubicBezTo>
                          <a:pt x="51" y="33"/>
                          <a:pt x="52" y="33"/>
                          <a:pt x="52" y="33"/>
                        </a:cubicBezTo>
                        <a:cubicBezTo>
                          <a:pt x="52" y="33"/>
                          <a:pt x="52" y="33"/>
                          <a:pt x="52" y="33"/>
                        </a:cubicBezTo>
                        <a:cubicBezTo>
                          <a:pt x="51" y="31"/>
                          <a:pt x="48" y="28"/>
                          <a:pt x="46" y="24"/>
                        </a:cubicBezTo>
                        <a:cubicBezTo>
                          <a:pt x="46" y="24"/>
                          <a:pt x="46" y="24"/>
                          <a:pt x="46" y="24"/>
                        </a:cubicBezTo>
                        <a:cubicBezTo>
                          <a:pt x="44" y="22"/>
                          <a:pt x="43" y="20"/>
                          <a:pt x="43" y="19"/>
                        </a:cubicBezTo>
                        <a:cubicBezTo>
                          <a:pt x="43" y="19"/>
                          <a:pt x="43" y="19"/>
                          <a:pt x="43" y="19"/>
                        </a:cubicBezTo>
                        <a:cubicBezTo>
                          <a:pt x="44" y="19"/>
                          <a:pt x="48" y="20"/>
                          <a:pt x="50" y="21"/>
                        </a:cubicBezTo>
                        <a:cubicBezTo>
                          <a:pt x="51" y="22"/>
                          <a:pt x="51" y="22"/>
                          <a:pt x="51" y="22"/>
                        </a:cubicBezTo>
                        <a:cubicBezTo>
                          <a:pt x="51" y="22"/>
                          <a:pt x="51" y="22"/>
                          <a:pt x="51" y="22"/>
                        </a:cubicBezTo>
                        <a:cubicBezTo>
                          <a:pt x="52" y="24"/>
                          <a:pt x="52" y="27"/>
                          <a:pt x="53" y="29"/>
                        </a:cubicBezTo>
                        <a:cubicBezTo>
                          <a:pt x="53" y="28"/>
                          <a:pt x="53" y="27"/>
                          <a:pt x="53" y="26"/>
                        </a:cubicBezTo>
                        <a:cubicBezTo>
                          <a:pt x="54" y="27"/>
                          <a:pt x="54" y="28"/>
                          <a:pt x="55" y="28"/>
                        </a:cubicBezTo>
                        <a:cubicBezTo>
                          <a:pt x="55" y="28"/>
                          <a:pt x="55" y="28"/>
                          <a:pt x="55" y="28"/>
                        </a:cubicBezTo>
                        <a:cubicBezTo>
                          <a:pt x="54" y="25"/>
                          <a:pt x="58" y="26"/>
                          <a:pt x="55" y="25"/>
                        </a:cubicBezTo>
                        <a:cubicBezTo>
                          <a:pt x="55" y="24"/>
                          <a:pt x="56" y="24"/>
                          <a:pt x="56" y="24"/>
                        </a:cubicBezTo>
                        <a:cubicBezTo>
                          <a:pt x="56" y="24"/>
                          <a:pt x="57" y="24"/>
                          <a:pt x="57" y="24"/>
                        </a:cubicBezTo>
                        <a:cubicBezTo>
                          <a:pt x="57" y="24"/>
                          <a:pt x="57" y="24"/>
                          <a:pt x="57" y="24"/>
                        </a:cubicBezTo>
                        <a:cubicBezTo>
                          <a:pt x="57" y="24"/>
                          <a:pt x="58" y="24"/>
                          <a:pt x="58" y="24"/>
                        </a:cubicBezTo>
                        <a:cubicBezTo>
                          <a:pt x="57" y="23"/>
                          <a:pt x="57" y="20"/>
                          <a:pt x="58" y="18"/>
                        </a:cubicBezTo>
                        <a:cubicBezTo>
                          <a:pt x="58" y="18"/>
                          <a:pt x="58" y="18"/>
                          <a:pt x="58" y="18"/>
                        </a:cubicBezTo>
                        <a:cubicBezTo>
                          <a:pt x="58" y="17"/>
                          <a:pt x="58" y="16"/>
                          <a:pt x="59" y="16"/>
                        </a:cubicBezTo>
                        <a:cubicBezTo>
                          <a:pt x="59" y="16"/>
                          <a:pt x="59" y="17"/>
                          <a:pt x="60" y="17"/>
                        </a:cubicBezTo>
                        <a:cubicBezTo>
                          <a:pt x="60" y="17"/>
                          <a:pt x="60" y="17"/>
                          <a:pt x="60" y="17"/>
                        </a:cubicBezTo>
                        <a:cubicBezTo>
                          <a:pt x="60" y="18"/>
                          <a:pt x="60" y="18"/>
                          <a:pt x="60" y="18"/>
                        </a:cubicBezTo>
                        <a:cubicBezTo>
                          <a:pt x="62" y="17"/>
                          <a:pt x="63" y="17"/>
                          <a:pt x="64" y="17"/>
                        </a:cubicBezTo>
                        <a:cubicBezTo>
                          <a:pt x="64" y="17"/>
                          <a:pt x="64" y="17"/>
                          <a:pt x="65" y="17"/>
                        </a:cubicBezTo>
                        <a:cubicBezTo>
                          <a:pt x="65" y="17"/>
                          <a:pt x="65" y="17"/>
                          <a:pt x="65" y="17"/>
                        </a:cubicBezTo>
                        <a:cubicBezTo>
                          <a:pt x="67" y="17"/>
                          <a:pt x="68" y="17"/>
                          <a:pt x="69" y="17"/>
                        </a:cubicBezTo>
                        <a:cubicBezTo>
                          <a:pt x="69" y="17"/>
                          <a:pt x="71" y="18"/>
                          <a:pt x="71" y="19"/>
                        </a:cubicBezTo>
                        <a:cubicBezTo>
                          <a:pt x="71" y="19"/>
                          <a:pt x="71" y="18"/>
                          <a:pt x="72" y="17"/>
                        </a:cubicBezTo>
                        <a:cubicBezTo>
                          <a:pt x="74" y="20"/>
                          <a:pt x="70" y="18"/>
                          <a:pt x="72" y="21"/>
                        </a:cubicBezTo>
                        <a:cubicBezTo>
                          <a:pt x="72" y="19"/>
                          <a:pt x="74" y="18"/>
                          <a:pt x="75" y="17"/>
                        </a:cubicBezTo>
                        <a:cubicBezTo>
                          <a:pt x="75" y="16"/>
                          <a:pt x="74" y="16"/>
                          <a:pt x="74" y="16"/>
                        </a:cubicBezTo>
                        <a:cubicBezTo>
                          <a:pt x="73" y="16"/>
                          <a:pt x="71" y="17"/>
                          <a:pt x="71" y="18"/>
                        </a:cubicBezTo>
                        <a:cubicBezTo>
                          <a:pt x="70" y="17"/>
                          <a:pt x="70" y="16"/>
                          <a:pt x="71" y="14"/>
                        </a:cubicBezTo>
                        <a:cubicBezTo>
                          <a:pt x="71" y="14"/>
                          <a:pt x="71" y="14"/>
                          <a:pt x="71" y="14"/>
                        </a:cubicBezTo>
                        <a:cubicBezTo>
                          <a:pt x="71" y="12"/>
                          <a:pt x="73" y="10"/>
                          <a:pt x="75" y="8"/>
                        </a:cubicBezTo>
                        <a:cubicBezTo>
                          <a:pt x="76" y="8"/>
                          <a:pt x="76" y="8"/>
                          <a:pt x="76" y="8"/>
                        </a:cubicBezTo>
                        <a:cubicBezTo>
                          <a:pt x="77" y="8"/>
                          <a:pt x="77" y="8"/>
                          <a:pt x="77" y="9"/>
                        </a:cubicBezTo>
                        <a:cubicBezTo>
                          <a:pt x="77" y="9"/>
                          <a:pt x="77" y="10"/>
                          <a:pt x="77" y="10"/>
                        </a:cubicBezTo>
                        <a:cubicBezTo>
                          <a:pt x="77" y="10"/>
                          <a:pt x="77" y="10"/>
                          <a:pt x="77" y="10"/>
                        </a:cubicBezTo>
                        <a:cubicBezTo>
                          <a:pt x="77" y="10"/>
                          <a:pt x="77" y="10"/>
                          <a:pt x="77" y="10"/>
                        </a:cubicBezTo>
                        <a:cubicBezTo>
                          <a:pt x="80" y="10"/>
                          <a:pt x="81" y="9"/>
                          <a:pt x="81" y="7"/>
                        </a:cubicBezTo>
                        <a:cubicBezTo>
                          <a:pt x="82" y="6"/>
                          <a:pt x="83" y="5"/>
                          <a:pt x="84" y="5"/>
                        </a:cubicBezTo>
                        <a:cubicBezTo>
                          <a:pt x="85" y="5"/>
                          <a:pt x="85" y="5"/>
                          <a:pt x="86" y="6"/>
                        </a:cubicBezTo>
                        <a:cubicBezTo>
                          <a:pt x="88" y="8"/>
                          <a:pt x="86" y="10"/>
                          <a:pt x="87" y="12"/>
                        </a:cubicBezTo>
                        <a:cubicBezTo>
                          <a:pt x="86" y="12"/>
                          <a:pt x="86" y="12"/>
                          <a:pt x="86" y="12"/>
                        </a:cubicBezTo>
                        <a:cubicBezTo>
                          <a:pt x="85" y="12"/>
                          <a:pt x="84" y="12"/>
                          <a:pt x="84" y="11"/>
                        </a:cubicBezTo>
                        <a:cubicBezTo>
                          <a:pt x="83" y="11"/>
                          <a:pt x="82" y="11"/>
                          <a:pt x="82" y="11"/>
                        </a:cubicBezTo>
                        <a:cubicBezTo>
                          <a:pt x="82" y="11"/>
                          <a:pt x="82" y="11"/>
                          <a:pt x="82" y="11"/>
                        </a:cubicBezTo>
                        <a:cubicBezTo>
                          <a:pt x="84" y="12"/>
                          <a:pt x="84" y="12"/>
                          <a:pt x="84" y="12"/>
                        </a:cubicBezTo>
                        <a:cubicBezTo>
                          <a:pt x="83" y="12"/>
                          <a:pt x="82" y="13"/>
                          <a:pt x="81" y="13"/>
                        </a:cubicBezTo>
                        <a:cubicBezTo>
                          <a:pt x="81" y="13"/>
                          <a:pt x="81" y="13"/>
                          <a:pt x="80" y="13"/>
                        </a:cubicBezTo>
                        <a:cubicBezTo>
                          <a:pt x="81" y="13"/>
                          <a:pt x="81" y="13"/>
                          <a:pt x="81" y="13"/>
                        </a:cubicBezTo>
                        <a:cubicBezTo>
                          <a:pt x="81" y="13"/>
                          <a:pt x="81" y="13"/>
                          <a:pt x="81" y="13"/>
                        </a:cubicBezTo>
                        <a:cubicBezTo>
                          <a:pt x="81" y="13"/>
                          <a:pt x="81" y="13"/>
                          <a:pt x="81" y="13"/>
                        </a:cubicBezTo>
                        <a:cubicBezTo>
                          <a:pt x="84" y="14"/>
                          <a:pt x="90" y="13"/>
                          <a:pt x="93" y="15"/>
                        </a:cubicBezTo>
                        <a:cubicBezTo>
                          <a:pt x="94" y="15"/>
                          <a:pt x="94" y="14"/>
                          <a:pt x="95" y="14"/>
                        </a:cubicBezTo>
                        <a:cubicBezTo>
                          <a:pt x="95" y="14"/>
                          <a:pt x="95" y="14"/>
                          <a:pt x="95" y="14"/>
                        </a:cubicBezTo>
                        <a:cubicBezTo>
                          <a:pt x="95" y="13"/>
                          <a:pt x="95" y="13"/>
                          <a:pt x="95" y="13"/>
                        </a:cubicBezTo>
                        <a:cubicBezTo>
                          <a:pt x="93" y="13"/>
                          <a:pt x="93" y="13"/>
                          <a:pt x="93" y="13"/>
                        </a:cubicBezTo>
                        <a:cubicBezTo>
                          <a:pt x="92" y="11"/>
                          <a:pt x="96" y="11"/>
                          <a:pt x="95" y="10"/>
                        </a:cubicBezTo>
                        <a:cubicBezTo>
                          <a:pt x="96" y="9"/>
                          <a:pt x="98" y="8"/>
                          <a:pt x="99" y="8"/>
                        </a:cubicBezTo>
                        <a:cubicBezTo>
                          <a:pt x="100" y="8"/>
                          <a:pt x="101" y="8"/>
                          <a:pt x="101" y="8"/>
                        </a:cubicBezTo>
                        <a:cubicBezTo>
                          <a:pt x="101" y="11"/>
                          <a:pt x="101" y="11"/>
                          <a:pt x="101" y="11"/>
                        </a:cubicBezTo>
                        <a:cubicBezTo>
                          <a:pt x="101" y="10"/>
                          <a:pt x="100" y="10"/>
                          <a:pt x="100" y="10"/>
                        </a:cubicBezTo>
                        <a:cubicBezTo>
                          <a:pt x="99" y="10"/>
                          <a:pt x="99" y="10"/>
                          <a:pt x="99" y="10"/>
                        </a:cubicBezTo>
                        <a:cubicBezTo>
                          <a:pt x="99" y="10"/>
                          <a:pt x="99" y="10"/>
                          <a:pt x="99" y="10"/>
                        </a:cubicBezTo>
                        <a:cubicBezTo>
                          <a:pt x="100" y="10"/>
                          <a:pt x="100" y="10"/>
                          <a:pt x="101" y="11"/>
                        </a:cubicBezTo>
                        <a:cubicBezTo>
                          <a:pt x="101" y="11"/>
                          <a:pt x="102" y="12"/>
                          <a:pt x="103" y="12"/>
                        </a:cubicBezTo>
                        <a:cubicBezTo>
                          <a:pt x="103" y="12"/>
                          <a:pt x="103" y="12"/>
                          <a:pt x="104" y="11"/>
                        </a:cubicBezTo>
                        <a:cubicBezTo>
                          <a:pt x="103" y="9"/>
                          <a:pt x="103" y="9"/>
                          <a:pt x="103" y="9"/>
                        </a:cubicBezTo>
                        <a:cubicBezTo>
                          <a:pt x="104" y="8"/>
                          <a:pt x="106" y="7"/>
                          <a:pt x="108" y="7"/>
                        </a:cubicBezTo>
                        <a:cubicBezTo>
                          <a:pt x="109" y="7"/>
                          <a:pt x="109" y="7"/>
                          <a:pt x="110" y="7"/>
                        </a:cubicBezTo>
                        <a:cubicBezTo>
                          <a:pt x="109" y="4"/>
                          <a:pt x="109" y="7"/>
                          <a:pt x="108" y="4"/>
                        </a:cubicBezTo>
                        <a:cubicBezTo>
                          <a:pt x="108" y="5"/>
                          <a:pt x="108" y="5"/>
                          <a:pt x="107" y="5"/>
                        </a:cubicBezTo>
                        <a:cubicBezTo>
                          <a:pt x="107" y="5"/>
                          <a:pt x="106" y="5"/>
                          <a:pt x="106" y="5"/>
                        </a:cubicBezTo>
                        <a:cubicBezTo>
                          <a:pt x="105" y="5"/>
                          <a:pt x="105" y="5"/>
                          <a:pt x="104" y="5"/>
                        </a:cubicBezTo>
                        <a:cubicBezTo>
                          <a:pt x="104" y="5"/>
                          <a:pt x="103" y="5"/>
                          <a:pt x="103" y="6"/>
                        </a:cubicBezTo>
                        <a:cubicBezTo>
                          <a:pt x="103" y="3"/>
                          <a:pt x="101" y="4"/>
                          <a:pt x="99" y="1"/>
                        </a:cubicBezTo>
                        <a:cubicBezTo>
                          <a:pt x="99" y="2"/>
                          <a:pt x="100" y="3"/>
                          <a:pt x="99" y="3"/>
                        </a:cubicBezTo>
                        <a:cubicBezTo>
                          <a:pt x="99" y="3"/>
                          <a:pt x="98" y="2"/>
                          <a:pt x="98" y="2"/>
                        </a:cubicBezTo>
                        <a:cubicBezTo>
                          <a:pt x="97" y="3"/>
                          <a:pt x="97" y="3"/>
                          <a:pt x="97" y="3"/>
                        </a:cubicBezTo>
                        <a:cubicBezTo>
                          <a:pt x="97" y="3"/>
                          <a:pt x="97" y="3"/>
                          <a:pt x="97" y="3"/>
                        </a:cubicBezTo>
                        <a:cubicBezTo>
                          <a:pt x="98" y="4"/>
                          <a:pt x="98" y="4"/>
                          <a:pt x="98" y="5"/>
                        </a:cubicBezTo>
                        <a:cubicBezTo>
                          <a:pt x="97" y="6"/>
                          <a:pt x="94" y="6"/>
                          <a:pt x="93" y="7"/>
                        </a:cubicBezTo>
                        <a:cubicBezTo>
                          <a:pt x="92" y="6"/>
                          <a:pt x="93" y="6"/>
                          <a:pt x="93" y="5"/>
                        </a:cubicBezTo>
                        <a:cubicBezTo>
                          <a:pt x="92" y="5"/>
                          <a:pt x="92" y="6"/>
                          <a:pt x="91" y="6"/>
                        </a:cubicBezTo>
                        <a:cubicBezTo>
                          <a:pt x="91" y="4"/>
                          <a:pt x="88" y="3"/>
                          <a:pt x="91" y="2"/>
                        </a:cubicBezTo>
                        <a:cubicBezTo>
                          <a:pt x="88" y="2"/>
                          <a:pt x="88" y="2"/>
                          <a:pt x="88" y="2"/>
                        </a:cubicBezTo>
                        <a:cubicBezTo>
                          <a:pt x="87" y="1"/>
                          <a:pt x="86" y="0"/>
                          <a:pt x="85"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7" name="Freeform 438"/>
                  <p:cNvSpPr/>
                  <p:nvPr>
                    <p:custDataLst>
                      <p:tags r:id="rId108"/>
                    </p:custDataLst>
                  </p:nvPr>
                </p:nvSpPr>
                <p:spPr bwMode="auto">
                  <a:xfrm>
                    <a:off x="3801" y="1430"/>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8" name="Rectangle 439"/>
                  <p:cNvSpPr>
                    <a:spLocks noChangeArrowheads="1"/>
                  </p:cNvSpPr>
                  <p:nvPr>
                    <p:custDataLst>
                      <p:tags r:id="rId109"/>
                    </p:custDataLst>
                  </p:nvPr>
                </p:nvSpPr>
                <p:spPr bwMode="auto">
                  <a:xfrm>
                    <a:off x="3917" y="1548"/>
                    <a:ext cx="1" cy="1"/>
                  </a:xfrm>
                  <a:prstGeom prst="rect">
                    <a:avLst/>
                  </a:prstGeom>
                  <a:solidFill>
                    <a:srgbClr val="F0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9" name="Freeform 440"/>
                  <p:cNvSpPr/>
                  <p:nvPr>
                    <p:custDataLst>
                      <p:tags r:id="rId110"/>
                    </p:custDataLst>
                  </p:nvPr>
                </p:nvSpPr>
                <p:spPr bwMode="auto">
                  <a:xfrm>
                    <a:off x="3917" y="154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0" name="Freeform 441"/>
                  <p:cNvSpPr/>
                  <p:nvPr>
                    <p:custDataLst>
                      <p:tags r:id="rId111"/>
                    </p:custDataLst>
                  </p:nvPr>
                </p:nvSpPr>
                <p:spPr bwMode="auto">
                  <a:xfrm>
                    <a:off x="3881" y="1273"/>
                    <a:ext cx="5"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1" y="0"/>
                          <a:pt x="2" y="0"/>
                          <a:pt x="2" y="0"/>
                        </a:cubicBezTo>
                        <a:cubicBezTo>
                          <a:pt x="1" y="0"/>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1" name="Freeform 442"/>
                  <p:cNvSpPr>
                    <a:spLocks noEditPoints="1"/>
                  </p:cNvSpPr>
                  <p:nvPr>
                    <p:custDataLst>
                      <p:tags r:id="rId112"/>
                    </p:custDataLst>
                  </p:nvPr>
                </p:nvSpPr>
                <p:spPr bwMode="auto">
                  <a:xfrm>
                    <a:off x="4000" y="1211"/>
                    <a:ext cx="5" cy="3"/>
                  </a:xfrm>
                  <a:custGeom>
                    <a:avLst/>
                    <a:gdLst>
                      <a:gd name="T0" fmla="*/ 2 w 2"/>
                      <a:gd name="T1" fmla="*/ 0 h 1"/>
                      <a:gd name="T2" fmla="*/ 0 w 2"/>
                      <a:gd name="T3" fmla="*/ 0 h 1"/>
                      <a:gd name="T4" fmla="*/ 2 w 2"/>
                      <a:gd name="T5" fmla="*/ 1 h 1"/>
                      <a:gd name="T6" fmla="*/ 2 w 2"/>
                      <a:gd name="T7" fmla="*/ 0 h 1"/>
                      <a:gd name="T8" fmla="*/ 2 w 2"/>
                      <a:gd name="T9" fmla="*/ 0 h 1"/>
                      <a:gd name="T10" fmla="*/ 2 w 2"/>
                      <a:gd name="T11" fmla="*/ 0 h 1"/>
                      <a:gd name="T12" fmla="*/ 2 w 2"/>
                      <a:gd name="T13" fmla="*/ 0 h 1"/>
                      <a:gd name="T14" fmla="*/ 2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0"/>
                        </a:moveTo>
                        <a:cubicBezTo>
                          <a:pt x="0" y="0"/>
                          <a:pt x="0" y="0"/>
                          <a:pt x="0" y="0"/>
                        </a:cubicBezTo>
                        <a:cubicBezTo>
                          <a:pt x="1" y="0"/>
                          <a:pt x="1" y="0"/>
                          <a:pt x="2" y="1"/>
                        </a:cubicBezTo>
                        <a:cubicBezTo>
                          <a:pt x="2" y="0"/>
                          <a:pt x="2" y="0"/>
                          <a:pt x="2" y="0"/>
                        </a:cubicBezTo>
                        <a:moveTo>
                          <a:pt x="2" y="0"/>
                        </a:moveTo>
                        <a:cubicBezTo>
                          <a:pt x="2" y="0"/>
                          <a:pt x="2" y="0"/>
                          <a:pt x="2" y="0"/>
                        </a:cubicBezTo>
                        <a:cubicBezTo>
                          <a:pt x="2" y="0"/>
                          <a:pt x="2" y="0"/>
                          <a:pt x="2" y="0"/>
                        </a:cubicBezTo>
                        <a:cubicBezTo>
                          <a:pt x="2" y="0"/>
                          <a:pt x="2"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2" name="Freeform 443"/>
                  <p:cNvSpPr/>
                  <p:nvPr>
                    <p:custDataLst>
                      <p:tags r:id="rId113"/>
                    </p:custDataLst>
                  </p:nvPr>
                </p:nvSpPr>
                <p:spPr bwMode="auto">
                  <a:xfrm>
                    <a:off x="4029" y="1249"/>
                    <a:ext cx="4" cy="3"/>
                  </a:xfrm>
                  <a:custGeom>
                    <a:avLst/>
                    <a:gdLst>
                      <a:gd name="T0" fmla="*/ 1 w 2"/>
                      <a:gd name="T1" fmla="*/ 0 h 1"/>
                      <a:gd name="T2" fmla="*/ 0 w 2"/>
                      <a:gd name="T3" fmla="*/ 0 h 1"/>
                      <a:gd name="T4" fmla="*/ 1 w 2"/>
                      <a:gd name="T5" fmla="*/ 1 h 1"/>
                      <a:gd name="T6" fmla="*/ 1 w 2"/>
                      <a:gd name="T7" fmla="*/ 1 h 1"/>
                      <a:gd name="T8" fmla="*/ 1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0" y="0"/>
                          <a:pt x="0" y="0"/>
                        </a:cubicBezTo>
                        <a:cubicBezTo>
                          <a:pt x="0" y="1"/>
                          <a:pt x="0" y="1"/>
                          <a:pt x="1" y="1"/>
                        </a:cubicBezTo>
                        <a:cubicBezTo>
                          <a:pt x="1" y="1"/>
                          <a:pt x="1" y="1"/>
                          <a:pt x="1" y="1"/>
                        </a:cubicBezTo>
                        <a:cubicBezTo>
                          <a:pt x="1" y="1"/>
                          <a:pt x="1" y="1"/>
                          <a:pt x="1" y="1"/>
                        </a:cubicBezTo>
                        <a:cubicBezTo>
                          <a:pt x="2" y="0"/>
                          <a:pt x="2" y="0"/>
                          <a:pt x="2" y="0"/>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3" name="Freeform 444"/>
                  <p:cNvSpPr/>
                  <p:nvPr>
                    <p:custDataLst>
                      <p:tags r:id="rId114"/>
                    </p:custDataLst>
                  </p:nvPr>
                </p:nvSpPr>
                <p:spPr bwMode="auto">
                  <a:xfrm>
                    <a:off x="4005" y="1225"/>
                    <a:ext cx="7" cy="8"/>
                  </a:xfrm>
                  <a:custGeom>
                    <a:avLst/>
                    <a:gdLst>
                      <a:gd name="T0" fmla="*/ 2 w 3"/>
                      <a:gd name="T1" fmla="*/ 0 h 3"/>
                      <a:gd name="T2" fmla="*/ 0 w 3"/>
                      <a:gd name="T3" fmla="*/ 1 h 3"/>
                      <a:gd name="T4" fmla="*/ 2 w 3"/>
                      <a:gd name="T5" fmla="*/ 2 h 3"/>
                      <a:gd name="T6" fmla="*/ 2 w 3"/>
                      <a:gd name="T7" fmla="*/ 2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1" y="1"/>
                          <a:pt x="0" y="1"/>
                        </a:cubicBezTo>
                        <a:cubicBezTo>
                          <a:pt x="0" y="3"/>
                          <a:pt x="1" y="2"/>
                          <a:pt x="2" y="2"/>
                        </a:cubicBezTo>
                        <a:cubicBezTo>
                          <a:pt x="2" y="2"/>
                          <a:pt x="2" y="2"/>
                          <a:pt x="2" y="2"/>
                        </a:cubicBezTo>
                        <a:cubicBezTo>
                          <a:pt x="3" y="1"/>
                          <a:pt x="2"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4" name="Freeform 445"/>
                  <p:cNvSpPr/>
                  <p:nvPr>
                    <p:custDataLst>
                      <p:tags r:id="rId115"/>
                    </p:custDataLst>
                  </p:nvPr>
                </p:nvSpPr>
                <p:spPr bwMode="auto">
                  <a:xfrm>
                    <a:off x="4012" y="1230"/>
                    <a:ext cx="2" cy="3"/>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0"/>
                          <a:pt x="1" y="1"/>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5" name="Freeform 446"/>
                  <p:cNvSpPr/>
                  <p:nvPr>
                    <p:custDataLst>
                      <p:tags r:id="rId116"/>
                    </p:custDataLst>
                  </p:nvPr>
                </p:nvSpPr>
                <p:spPr bwMode="auto">
                  <a:xfrm>
                    <a:off x="3974" y="1206"/>
                    <a:ext cx="5" cy="5"/>
                  </a:xfrm>
                  <a:custGeom>
                    <a:avLst/>
                    <a:gdLst>
                      <a:gd name="T0" fmla="*/ 2 w 2"/>
                      <a:gd name="T1" fmla="*/ 0 h 2"/>
                      <a:gd name="T2" fmla="*/ 0 w 2"/>
                      <a:gd name="T3" fmla="*/ 1 h 2"/>
                      <a:gd name="T4" fmla="*/ 0 w 2"/>
                      <a:gd name="T5" fmla="*/ 2 h 2"/>
                      <a:gd name="T6" fmla="*/ 1 w 2"/>
                      <a:gd name="T7" fmla="*/ 2 h 2"/>
                      <a:gd name="T8" fmla="*/ 1 w 2"/>
                      <a:gd name="T9" fmla="*/ 2 h 2"/>
                      <a:gd name="T10" fmla="*/ 2 w 2"/>
                      <a:gd name="T11" fmla="*/ 1 h 2"/>
                      <a:gd name="T12" fmla="*/ 2 w 2"/>
                      <a:gd name="T13" fmla="*/ 0 h 2"/>
                      <a:gd name="T14" fmla="*/ 2 w 2"/>
                      <a:gd name="T15" fmla="*/ 1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cubicBezTo>
                          <a:pt x="1" y="0"/>
                          <a:pt x="1" y="0"/>
                          <a:pt x="0" y="1"/>
                        </a:cubicBezTo>
                        <a:cubicBezTo>
                          <a:pt x="0" y="2"/>
                          <a:pt x="0" y="2"/>
                          <a:pt x="0" y="2"/>
                        </a:cubicBezTo>
                        <a:cubicBezTo>
                          <a:pt x="1" y="2"/>
                          <a:pt x="1" y="2"/>
                          <a:pt x="1" y="2"/>
                        </a:cubicBezTo>
                        <a:cubicBezTo>
                          <a:pt x="1" y="2"/>
                          <a:pt x="1" y="2"/>
                          <a:pt x="1" y="2"/>
                        </a:cubicBezTo>
                        <a:cubicBezTo>
                          <a:pt x="1" y="2"/>
                          <a:pt x="1" y="2"/>
                          <a:pt x="2" y="1"/>
                        </a:cubicBezTo>
                        <a:cubicBezTo>
                          <a:pt x="2" y="1"/>
                          <a:pt x="2" y="0"/>
                          <a:pt x="2" y="0"/>
                        </a:cubicBezTo>
                        <a:cubicBezTo>
                          <a:pt x="2" y="0"/>
                          <a:pt x="2" y="0"/>
                          <a:pt x="2" y="1"/>
                        </a:cubicBezTo>
                        <a:cubicBezTo>
                          <a:pt x="2" y="0"/>
                          <a:pt x="2"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6" name="Freeform 447"/>
                  <p:cNvSpPr/>
                  <p:nvPr>
                    <p:custDataLst>
                      <p:tags r:id="rId117"/>
                    </p:custDataLst>
                  </p:nvPr>
                </p:nvSpPr>
                <p:spPr bwMode="auto">
                  <a:xfrm>
                    <a:off x="4003" y="1235"/>
                    <a:ext cx="2" cy="7"/>
                  </a:xfrm>
                  <a:custGeom>
                    <a:avLst/>
                    <a:gdLst>
                      <a:gd name="T0" fmla="*/ 2 w 2"/>
                      <a:gd name="T1" fmla="*/ 0 h 7"/>
                      <a:gd name="T2" fmla="*/ 0 w 2"/>
                      <a:gd name="T3" fmla="*/ 5 h 7"/>
                      <a:gd name="T4" fmla="*/ 2 w 2"/>
                      <a:gd name="T5" fmla="*/ 7 h 7"/>
                      <a:gd name="T6" fmla="*/ 2 w 2"/>
                      <a:gd name="T7" fmla="*/ 7 h 7"/>
                      <a:gd name="T8" fmla="*/ 2 w 2"/>
                      <a:gd name="T9" fmla="*/ 7 h 7"/>
                      <a:gd name="T10" fmla="*/ 2 w 2"/>
                      <a:gd name="T11" fmla="*/ 0 h 7"/>
                    </a:gdLst>
                    <a:ahLst/>
                    <a:cxnLst>
                      <a:cxn ang="0">
                        <a:pos x="T0" y="T1"/>
                      </a:cxn>
                      <a:cxn ang="0">
                        <a:pos x="T2" y="T3"/>
                      </a:cxn>
                      <a:cxn ang="0">
                        <a:pos x="T4" y="T5"/>
                      </a:cxn>
                      <a:cxn ang="0">
                        <a:pos x="T6" y="T7"/>
                      </a:cxn>
                      <a:cxn ang="0">
                        <a:pos x="T8" y="T9"/>
                      </a:cxn>
                      <a:cxn ang="0">
                        <a:pos x="T10" y="T11"/>
                      </a:cxn>
                    </a:cxnLst>
                    <a:rect l="0" t="0" r="r" b="b"/>
                    <a:pathLst>
                      <a:path w="2" h="7">
                        <a:moveTo>
                          <a:pt x="2" y="0"/>
                        </a:moveTo>
                        <a:lnTo>
                          <a:pt x="0" y="5"/>
                        </a:lnTo>
                        <a:lnTo>
                          <a:pt x="2" y="7"/>
                        </a:lnTo>
                        <a:lnTo>
                          <a:pt x="2" y="7"/>
                        </a:lnTo>
                        <a:lnTo>
                          <a:pt x="2" y="7"/>
                        </a:lnTo>
                        <a:lnTo>
                          <a:pt x="2"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7" name="Freeform 448"/>
                  <p:cNvSpPr/>
                  <p:nvPr>
                    <p:custDataLst>
                      <p:tags r:id="rId118"/>
                    </p:custDataLst>
                  </p:nvPr>
                </p:nvSpPr>
                <p:spPr bwMode="auto">
                  <a:xfrm>
                    <a:off x="4003" y="1235"/>
                    <a:ext cx="2" cy="7"/>
                  </a:xfrm>
                  <a:custGeom>
                    <a:avLst/>
                    <a:gdLst>
                      <a:gd name="T0" fmla="*/ 2 w 2"/>
                      <a:gd name="T1" fmla="*/ 0 h 7"/>
                      <a:gd name="T2" fmla="*/ 0 w 2"/>
                      <a:gd name="T3" fmla="*/ 5 h 7"/>
                      <a:gd name="T4" fmla="*/ 2 w 2"/>
                      <a:gd name="T5" fmla="*/ 7 h 7"/>
                      <a:gd name="T6" fmla="*/ 2 w 2"/>
                      <a:gd name="T7" fmla="*/ 7 h 7"/>
                      <a:gd name="T8" fmla="*/ 2 w 2"/>
                      <a:gd name="T9" fmla="*/ 7 h 7"/>
                      <a:gd name="T10" fmla="*/ 2 w 2"/>
                      <a:gd name="T11" fmla="*/ 0 h 7"/>
                    </a:gdLst>
                    <a:ahLst/>
                    <a:cxnLst>
                      <a:cxn ang="0">
                        <a:pos x="T0" y="T1"/>
                      </a:cxn>
                      <a:cxn ang="0">
                        <a:pos x="T2" y="T3"/>
                      </a:cxn>
                      <a:cxn ang="0">
                        <a:pos x="T4" y="T5"/>
                      </a:cxn>
                      <a:cxn ang="0">
                        <a:pos x="T6" y="T7"/>
                      </a:cxn>
                      <a:cxn ang="0">
                        <a:pos x="T8" y="T9"/>
                      </a:cxn>
                      <a:cxn ang="0">
                        <a:pos x="T10" y="T11"/>
                      </a:cxn>
                    </a:cxnLst>
                    <a:rect l="0" t="0" r="r" b="b"/>
                    <a:pathLst>
                      <a:path w="2" h="7">
                        <a:moveTo>
                          <a:pt x="2" y="0"/>
                        </a:moveTo>
                        <a:lnTo>
                          <a:pt x="0" y="5"/>
                        </a:lnTo>
                        <a:lnTo>
                          <a:pt x="2" y="7"/>
                        </a:lnTo>
                        <a:lnTo>
                          <a:pt x="2" y="7"/>
                        </a:lnTo>
                        <a:lnTo>
                          <a:pt x="2"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8" name="Freeform 449"/>
                  <p:cNvSpPr/>
                  <p:nvPr>
                    <p:custDataLst>
                      <p:tags r:id="rId119"/>
                    </p:custDataLst>
                  </p:nvPr>
                </p:nvSpPr>
                <p:spPr bwMode="auto">
                  <a:xfrm>
                    <a:off x="3984" y="1233"/>
                    <a:ext cx="4" cy="2"/>
                  </a:xfrm>
                  <a:custGeom>
                    <a:avLst/>
                    <a:gdLst>
                      <a:gd name="T0" fmla="*/ 0 w 2"/>
                      <a:gd name="T1" fmla="*/ 0 h 1"/>
                      <a:gd name="T2" fmla="*/ 0 w 2"/>
                      <a:gd name="T3" fmla="*/ 0 h 1"/>
                      <a:gd name="T4" fmla="*/ 2 w 2"/>
                      <a:gd name="T5" fmla="*/ 1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0"/>
                          <a:pt x="2" y="0"/>
                        </a:cubicBezTo>
                        <a:cubicBezTo>
                          <a:pt x="2" y="0"/>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9" name="Freeform 450"/>
                  <p:cNvSpPr/>
                  <p:nvPr>
                    <p:custDataLst>
                      <p:tags r:id="rId120"/>
                    </p:custDataLst>
                  </p:nvPr>
                </p:nvSpPr>
                <p:spPr bwMode="auto">
                  <a:xfrm>
                    <a:off x="3988" y="1233"/>
                    <a:ext cx="5" cy="2"/>
                  </a:xfrm>
                  <a:custGeom>
                    <a:avLst/>
                    <a:gdLst>
                      <a:gd name="T0" fmla="*/ 1 w 2"/>
                      <a:gd name="T1" fmla="*/ 0 h 1"/>
                      <a:gd name="T2" fmla="*/ 0 w 2"/>
                      <a:gd name="T3" fmla="*/ 0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0" y="0"/>
                        </a:cubicBezTo>
                        <a:cubicBezTo>
                          <a:pt x="1" y="0"/>
                          <a:pt x="1" y="1"/>
                          <a:pt x="1" y="1"/>
                        </a:cubicBezTo>
                        <a:cubicBezTo>
                          <a:pt x="1" y="1"/>
                          <a:pt x="2" y="0"/>
                          <a:pt x="2" y="0"/>
                        </a:cubicBezTo>
                        <a:cubicBezTo>
                          <a:pt x="2"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0" name="Freeform 451"/>
                  <p:cNvSpPr/>
                  <p:nvPr>
                    <p:custDataLst>
                      <p:tags r:id="rId121"/>
                    </p:custDataLst>
                  </p:nvPr>
                </p:nvSpPr>
                <p:spPr bwMode="auto">
                  <a:xfrm>
                    <a:off x="3993" y="1240"/>
                    <a:ext cx="5" cy="2"/>
                  </a:xfrm>
                  <a:custGeom>
                    <a:avLst/>
                    <a:gdLst>
                      <a:gd name="T0" fmla="*/ 0 w 5"/>
                      <a:gd name="T1" fmla="*/ 0 h 2"/>
                      <a:gd name="T2" fmla="*/ 5 w 5"/>
                      <a:gd name="T3" fmla="*/ 2 h 2"/>
                      <a:gd name="T4" fmla="*/ 5 w 5"/>
                      <a:gd name="T5" fmla="*/ 0 h 2"/>
                      <a:gd name="T6" fmla="*/ 0 w 5"/>
                      <a:gd name="T7" fmla="*/ 0 h 2"/>
                    </a:gdLst>
                    <a:ahLst/>
                    <a:cxnLst>
                      <a:cxn ang="0">
                        <a:pos x="T0" y="T1"/>
                      </a:cxn>
                      <a:cxn ang="0">
                        <a:pos x="T2" y="T3"/>
                      </a:cxn>
                      <a:cxn ang="0">
                        <a:pos x="T4" y="T5"/>
                      </a:cxn>
                      <a:cxn ang="0">
                        <a:pos x="T6" y="T7"/>
                      </a:cxn>
                    </a:cxnLst>
                    <a:rect l="0" t="0" r="r" b="b"/>
                    <a:pathLst>
                      <a:path w="5" h="2">
                        <a:moveTo>
                          <a:pt x="0" y="0"/>
                        </a:moveTo>
                        <a:lnTo>
                          <a:pt x="5" y="2"/>
                        </a:lnTo>
                        <a:lnTo>
                          <a:pt x="5" y="0"/>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1" name="Freeform 452"/>
                  <p:cNvSpPr/>
                  <p:nvPr>
                    <p:custDataLst>
                      <p:tags r:id="rId122"/>
                    </p:custDataLst>
                  </p:nvPr>
                </p:nvSpPr>
                <p:spPr bwMode="auto">
                  <a:xfrm>
                    <a:off x="3993" y="1240"/>
                    <a:ext cx="5" cy="2"/>
                  </a:xfrm>
                  <a:custGeom>
                    <a:avLst/>
                    <a:gdLst>
                      <a:gd name="T0" fmla="*/ 0 w 5"/>
                      <a:gd name="T1" fmla="*/ 0 h 2"/>
                      <a:gd name="T2" fmla="*/ 5 w 5"/>
                      <a:gd name="T3" fmla="*/ 2 h 2"/>
                      <a:gd name="T4" fmla="*/ 5 w 5"/>
                      <a:gd name="T5" fmla="*/ 0 h 2"/>
                      <a:gd name="T6" fmla="*/ 0 w 5"/>
                      <a:gd name="T7" fmla="*/ 0 h 2"/>
                    </a:gdLst>
                    <a:ahLst/>
                    <a:cxnLst>
                      <a:cxn ang="0">
                        <a:pos x="T0" y="T1"/>
                      </a:cxn>
                      <a:cxn ang="0">
                        <a:pos x="T2" y="T3"/>
                      </a:cxn>
                      <a:cxn ang="0">
                        <a:pos x="T4" y="T5"/>
                      </a:cxn>
                      <a:cxn ang="0">
                        <a:pos x="T6" y="T7"/>
                      </a:cxn>
                    </a:cxnLst>
                    <a:rect l="0" t="0" r="r" b="b"/>
                    <a:pathLst>
                      <a:path w="5" h="2">
                        <a:moveTo>
                          <a:pt x="0" y="0"/>
                        </a:moveTo>
                        <a:lnTo>
                          <a:pt x="5" y="2"/>
                        </a:lnTo>
                        <a:lnTo>
                          <a:pt x="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2" name="Freeform 453"/>
                  <p:cNvSpPr/>
                  <p:nvPr>
                    <p:custDataLst>
                      <p:tags r:id="rId123"/>
                    </p:custDataLst>
                  </p:nvPr>
                </p:nvSpPr>
                <p:spPr bwMode="auto">
                  <a:xfrm>
                    <a:off x="3931" y="1233"/>
                    <a:ext cx="5" cy="2"/>
                  </a:xfrm>
                  <a:custGeom>
                    <a:avLst/>
                    <a:gdLst>
                      <a:gd name="T0" fmla="*/ 2 w 2"/>
                      <a:gd name="T1" fmla="*/ 0 h 1"/>
                      <a:gd name="T2" fmla="*/ 0 w 2"/>
                      <a:gd name="T3" fmla="*/ 0 h 1"/>
                      <a:gd name="T4" fmla="*/ 1 w 2"/>
                      <a:gd name="T5" fmla="*/ 1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1"/>
                          <a:pt x="0" y="1"/>
                          <a:pt x="1" y="1"/>
                        </a:cubicBezTo>
                        <a:cubicBezTo>
                          <a:pt x="1" y="1"/>
                          <a:pt x="1" y="1"/>
                          <a:pt x="1" y="1"/>
                        </a:cubicBezTo>
                        <a:cubicBezTo>
                          <a:pt x="2" y="1"/>
                          <a:pt x="2"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3" name="Freeform 454"/>
                  <p:cNvSpPr/>
                  <p:nvPr>
                    <p:custDataLst>
                      <p:tags r:id="rId124"/>
                    </p:custDataLst>
                  </p:nvPr>
                </p:nvSpPr>
                <p:spPr bwMode="auto">
                  <a:xfrm>
                    <a:off x="3948" y="1240"/>
                    <a:ext cx="2" cy="7"/>
                  </a:xfrm>
                  <a:custGeom>
                    <a:avLst/>
                    <a:gdLst>
                      <a:gd name="T0" fmla="*/ 0 w 1"/>
                      <a:gd name="T1" fmla="*/ 0 h 3"/>
                      <a:gd name="T2" fmla="*/ 0 w 1"/>
                      <a:gd name="T3" fmla="*/ 3 h 3"/>
                      <a:gd name="T4" fmla="*/ 1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3"/>
                          <a:pt x="0" y="3"/>
                          <a:pt x="0" y="3"/>
                        </a:cubicBezTo>
                        <a:cubicBezTo>
                          <a:pt x="1" y="2"/>
                          <a:pt x="1" y="2"/>
                          <a:pt x="1" y="2"/>
                        </a:cubicBezTo>
                        <a:cubicBezTo>
                          <a:pt x="1" y="2"/>
                          <a:pt x="1" y="1"/>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4" name="Freeform 455"/>
                  <p:cNvSpPr/>
                  <p:nvPr>
                    <p:custDataLst>
                      <p:tags r:id="rId125"/>
                    </p:custDataLst>
                  </p:nvPr>
                </p:nvSpPr>
                <p:spPr bwMode="auto">
                  <a:xfrm>
                    <a:off x="3934" y="1247"/>
                    <a:ext cx="9" cy="5"/>
                  </a:xfrm>
                  <a:custGeom>
                    <a:avLst/>
                    <a:gdLst>
                      <a:gd name="T0" fmla="*/ 2 w 4"/>
                      <a:gd name="T1" fmla="*/ 0 h 2"/>
                      <a:gd name="T2" fmla="*/ 1 w 4"/>
                      <a:gd name="T3" fmla="*/ 2 h 2"/>
                      <a:gd name="T4" fmla="*/ 2 w 4"/>
                      <a:gd name="T5" fmla="*/ 2 h 2"/>
                      <a:gd name="T6" fmla="*/ 2 w 4"/>
                      <a:gd name="T7" fmla="*/ 0 h 2"/>
                    </a:gdLst>
                    <a:ahLst/>
                    <a:cxnLst>
                      <a:cxn ang="0">
                        <a:pos x="T0" y="T1"/>
                      </a:cxn>
                      <a:cxn ang="0">
                        <a:pos x="T2" y="T3"/>
                      </a:cxn>
                      <a:cxn ang="0">
                        <a:pos x="T4" y="T5"/>
                      </a:cxn>
                      <a:cxn ang="0">
                        <a:pos x="T6" y="T7"/>
                      </a:cxn>
                    </a:cxnLst>
                    <a:rect l="0" t="0" r="r" b="b"/>
                    <a:pathLst>
                      <a:path w="4" h="2">
                        <a:moveTo>
                          <a:pt x="2" y="0"/>
                        </a:moveTo>
                        <a:cubicBezTo>
                          <a:pt x="2" y="1"/>
                          <a:pt x="0" y="2"/>
                          <a:pt x="1" y="2"/>
                        </a:cubicBezTo>
                        <a:cubicBezTo>
                          <a:pt x="1" y="2"/>
                          <a:pt x="1" y="2"/>
                          <a:pt x="2" y="2"/>
                        </a:cubicBezTo>
                        <a:cubicBezTo>
                          <a:pt x="2" y="1"/>
                          <a:pt x="4"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5" name="Freeform 456"/>
                  <p:cNvSpPr/>
                  <p:nvPr>
                    <p:custDataLst>
                      <p:tags r:id="rId126"/>
                    </p:custDataLst>
                  </p:nvPr>
                </p:nvSpPr>
                <p:spPr bwMode="auto">
                  <a:xfrm>
                    <a:off x="3867" y="1252"/>
                    <a:ext cx="5" cy="9"/>
                  </a:xfrm>
                  <a:custGeom>
                    <a:avLst/>
                    <a:gdLst>
                      <a:gd name="T0" fmla="*/ 0 w 5"/>
                      <a:gd name="T1" fmla="*/ 0 h 9"/>
                      <a:gd name="T2" fmla="*/ 3 w 5"/>
                      <a:gd name="T3" fmla="*/ 7 h 9"/>
                      <a:gd name="T4" fmla="*/ 5 w 5"/>
                      <a:gd name="T5" fmla="*/ 9 h 9"/>
                      <a:gd name="T6" fmla="*/ 5 w 5"/>
                      <a:gd name="T7" fmla="*/ 9 h 9"/>
                      <a:gd name="T8" fmla="*/ 3 w 5"/>
                      <a:gd name="T9" fmla="*/ 7 h 9"/>
                      <a:gd name="T10" fmla="*/ 0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0" y="0"/>
                        </a:moveTo>
                        <a:lnTo>
                          <a:pt x="3" y="7"/>
                        </a:lnTo>
                        <a:lnTo>
                          <a:pt x="5" y="9"/>
                        </a:lnTo>
                        <a:lnTo>
                          <a:pt x="5" y="9"/>
                        </a:lnTo>
                        <a:lnTo>
                          <a:pt x="3" y="7"/>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6" name="Freeform 457"/>
                  <p:cNvSpPr/>
                  <p:nvPr>
                    <p:custDataLst>
                      <p:tags r:id="rId127"/>
                    </p:custDataLst>
                  </p:nvPr>
                </p:nvSpPr>
                <p:spPr bwMode="auto">
                  <a:xfrm>
                    <a:off x="3867" y="1252"/>
                    <a:ext cx="5" cy="9"/>
                  </a:xfrm>
                  <a:custGeom>
                    <a:avLst/>
                    <a:gdLst>
                      <a:gd name="T0" fmla="*/ 0 w 5"/>
                      <a:gd name="T1" fmla="*/ 0 h 9"/>
                      <a:gd name="T2" fmla="*/ 3 w 5"/>
                      <a:gd name="T3" fmla="*/ 7 h 9"/>
                      <a:gd name="T4" fmla="*/ 5 w 5"/>
                      <a:gd name="T5" fmla="*/ 9 h 9"/>
                      <a:gd name="T6" fmla="*/ 5 w 5"/>
                      <a:gd name="T7" fmla="*/ 9 h 9"/>
                      <a:gd name="T8" fmla="*/ 3 w 5"/>
                      <a:gd name="T9" fmla="*/ 7 h 9"/>
                      <a:gd name="T10" fmla="*/ 0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0" y="0"/>
                        </a:moveTo>
                        <a:lnTo>
                          <a:pt x="3" y="7"/>
                        </a:lnTo>
                        <a:lnTo>
                          <a:pt x="5" y="9"/>
                        </a:lnTo>
                        <a:lnTo>
                          <a:pt x="5" y="9"/>
                        </a:lnTo>
                        <a:lnTo>
                          <a:pt x="3"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7" name="Freeform 458"/>
                  <p:cNvSpPr/>
                  <p:nvPr>
                    <p:custDataLst>
                      <p:tags r:id="rId128"/>
                    </p:custDataLst>
                  </p:nvPr>
                </p:nvSpPr>
                <p:spPr bwMode="auto">
                  <a:xfrm>
                    <a:off x="3836" y="1311"/>
                    <a:ext cx="12" cy="7"/>
                  </a:xfrm>
                  <a:custGeom>
                    <a:avLst/>
                    <a:gdLst>
                      <a:gd name="T0" fmla="*/ 1 w 5"/>
                      <a:gd name="T1" fmla="*/ 0 h 3"/>
                      <a:gd name="T2" fmla="*/ 3 w 5"/>
                      <a:gd name="T3" fmla="*/ 3 h 3"/>
                      <a:gd name="T4" fmla="*/ 4 w 5"/>
                      <a:gd name="T5" fmla="*/ 0 h 3"/>
                      <a:gd name="T6" fmla="*/ 3 w 5"/>
                      <a:gd name="T7" fmla="*/ 0 h 3"/>
                      <a:gd name="T8" fmla="*/ 2 w 5"/>
                      <a:gd name="T9" fmla="*/ 0 h 3"/>
                      <a:gd name="T10" fmla="*/ 2 w 5"/>
                      <a:gd name="T11" fmla="*/ 0 h 3"/>
                      <a:gd name="T12" fmla="*/ 1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1" y="0"/>
                        </a:moveTo>
                        <a:cubicBezTo>
                          <a:pt x="1" y="1"/>
                          <a:pt x="0" y="1"/>
                          <a:pt x="3" y="3"/>
                        </a:cubicBezTo>
                        <a:cubicBezTo>
                          <a:pt x="5" y="2"/>
                          <a:pt x="1" y="1"/>
                          <a:pt x="4" y="0"/>
                        </a:cubicBezTo>
                        <a:cubicBezTo>
                          <a:pt x="3" y="0"/>
                          <a:pt x="3" y="0"/>
                          <a:pt x="3" y="0"/>
                        </a:cubicBezTo>
                        <a:cubicBezTo>
                          <a:pt x="3" y="0"/>
                          <a:pt x="3" y="0"/>
                          <a:pt x="2" y="0"/>
                        </a:cubicBezTo>
                        <a:cubicBezTo>
                          <a:pt x="2" y="0"/>
                          <a:pt x="2" y="0"/>
                          <a:pt x="2" y="0"/>
                        </a:cubicBezTo>
                        <a:cubicBezTo>
                          <a:pt x="2"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8" name="Freeform 459"/>
                  <p:cNvSpPr/>
                  <p:nvPr>
                    <p:custDataLst>
                      <p:tags r:id="rId129"/>
                    </p:custDataLst>
                  </p:nvPr>
                </p:nvSpPr>
                <p:spPr bwMode="auto">
                  <a:xfrm>
                    <a:off x="3839" y="1309"/>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9" name="Freeform 460"/>
                  <p:cNvSpPr/>
                  <p:nvPr>
                    <p:custDataLst>
                      <p:tags r:id="rId130"/>
                    </p:custDataLst>
                  </p:nvPr>
                </p:nvSpPr>
                <p:spPr bwMode="auto">
                  <a:xfrm>
                    <a:off x="4147" y="1354"/>
                    <a:ext cx="5" cy="4"/>
                  </a:xfrm>
                  <a:custGeom>
                    <a:avLst/>
                    <a:gdLst>
                      <a:gd name="T0" fmla="*/ 5 w 5"/>
                      <a:gd name="T1" fmla="*/ 0 h 4"/>
                      <a:gd name="T2" fmla="*/ 0 w 5"/>
                      <a:gd name="T3" fmla="*/ 2 h 4"/>
                      <a:gd name="T4" fmla="*/ 3 w 5"/>
                      <a:gd name="T5" fmla="*/ 4 h 4"/>
                      <a:gd name="T6" fmla="*/ 5 w 5"/>
                      <a:gd name="T7" fmla="*/ 0 h 4"/>
                    </a:gdLst>
                    <a:ahLst/>
                    <a:cxnLst>
                      <a:cxn ang="0">
                        <a:pos x="T0" y="T1"/>
                      </a:cxn>
                      <a:cxn ang="0">
                        <a:pos x="T2" y="T3"/>
                      </a:cxn>
                      <a:cxn ang="0">
                        <a:pos x="T4" y="T5"/>
                      </a:cxn>
                      <a:cxn ang="0">
                        <a:pos x="T6" y="T7"/>
                      </a:cxn>
                    </a:cxnLst>
                    <a:rect l="0" t="0" r="r" b="b"/>
                    <a:pathLst>
                      <a:path w="5" h="4">
                        <a:moveTo>
                          <a:pt x="5" y="0"/>
                        </a:moveTo>
                        <a:lnTo>
                          <a:pt x="0" y="2"/>
                        </a:lnTo>
                        <a:lnTo>
                          <a:pt x="3" y="4"/>
                        </a:lnTo>
                        <a:lnTo>
                          <a:pt x="5"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0" name="Freeform 461"/>
                  <p:cNvSpPr/>
                  <p:nvPr>
                    <p:custDataLst>
                      <p:tags r:id="rId131"/>
                    </p:custDataLst>
                  </p:nvPr>
                </p:nvSpPr>
                <p:spPr bwMode="auto">
                  <a:xfrm>
                    <a:off x="4147" y="1354"/>
                    <a:ext cx="5" cy="4"/>
                  </a:xfrm>
                  <a:custGeom>
                    <a:avLst/>
                    <a:gdLst>
                      <a:gd name="T0" fmla="*/ 5 w 5"/>
                      <a:gd name="T1" fmla="*/ 0 h 4"/>
                      <a:gd name="T2" fmla="*/ 0 w 5"/>
                      <a:gd name="T3" fmla="*/ 2 h 4"/>
                      <a:gd name="T4" fmla="*/ 3 w 5"/>
                      <a:gd name="T5" fmla="*/ 4 h 4"/>
                      <a:gd name="T6" fmla="*/ 5 w 5"/>
                      <a:gd name="T7" fmla="*/ 0 h 4"/>
                    </a:gdLst>
                    <a:ahLst/>
                    <a:cxnLst>
                      <a:cxn ang="0">
                        <a:pos x="T0" y="T1"/>
                      </a:cxn>
                      <a:cxn ang="0">
                        <a:pos x="T2" y="T3"/>
                      </a:cxn>
                      <a:cxn ang="0">
                        <a:pos x="T4" y="T5"/>
                      </a:cxn>
                      <a:cxn ang="0">
                        <a:pos x="T6" y="T7"/>
                      </a:cxn>
                    </a:cxnLst>
                    <a:rect l="0" t="0" r="r" b="b"/>
                    <a:pathLst>
                      <a:path w="5" h="4">
                        <a:moveTo>
                          <a:pt x="5" y="0"/>
                        </a:moveTo>
                        <a:lnTo>
                          <a:pt x="0" y="2"/>
                        </a:lnTo>
                        <a:lnTo>
                          <a:pt x="3" y="4"/>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1" name="Freeform 462"/>
                  <p:cNvSpPr/>
                  <p:nvPr>
                    <p:custDataLst>
                      <p:tags r:id="rId132"/>
                    </p:custDataLst>
                  </p:nvPr>
                </p:nvSpPr>
                <p:spPr bwMode="auto">
                  <a:xfrm>
                    <a:off x="4140" y="1349"/>
                    <a:ext cx="7" cy="2"/>
                  </a:xfrm>
                  <a:custGeom>
                    <a:avLst/>
                    <a:gdLst>
                      <a:gd name="T0" fmla="*/ 0 w 3"/>
                      <a:gd name="T1" fmla="*/ 0 h 1"/>
                      <a:gd name="T2" fmla="*/ 0 w 3"/>
                      <a:gd name="T3" fmla="*/ 1 h 1"/>
                      <a:gd name="T4" fmla="*/ 3 w 3"/>
                      <a:gd name="T5" fmla="*/ 0 h 1"/>
                      <a:gd name="T6" fmla="*/ 0 w 3"/>
                      <a:gd name="T7" fmla="*/ 0 h 1"/>
                    </a:gdLst>
                    <a:ahLst/>
                    <a:cxnLst>
                      <a:cxn ang="0">
                        <a:pos x="T0" y="T1"/>
                      </a:cxn>
                      <a:cxn ang="0">
                        <a:pos x="T2" y="T3"/>
                      </a:cxn>
                      <a:cxn ang="0">
                        <a:pos x="T4" y="T5"/>
                      </a:cxn>
                      <a:cxn ang="0">
                        <a:pos x="T6" y="T7"/>
                      </a:cxn>
                    </a:cxnLst>
                    <a:rect l="0" t="0" r="r" b="b"/>
                    <a:pathLst>
                      <a:path w="3" h="1">
                        <a:moveTo>
                          <a:pt x="0" y="0"/>
                        </a:moveTo>
                        <a:cubicBezTo>
                          <a:pt x="0" y="0"/>
                          <a:pt x="1" y="1"/>
                          <a:pt x="0" y="1"/>
                        </a:cubicBezTo>
                        <a:cubicBezTo>
                          <a:pt x="3" y="0"/>
                          <a:pt x="3" y="0"/>
                          <a:pt x="3" y="0"/>
                        </a:cubicBezTo>
                        <a:cubicBezTo>
                          <a:pt x="0"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2" name="Freeform 463"/>
                  <p:cNvSpPr/>
                  <p:nvPr>
                    <p:custDataLst>
                      <p:tags r:id="rId133"/>
                    </p:custDataLst>
                  </p:nvPr>
                </p:nvSpPr>
                <p:spPr bwMode="auto">
                  <a:xfrm>
                    <a:off x="3841" y="1487"/>
                    <a:ext cx="2" cy="2"/>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1"/>
                          <a:pt x="0" y="1"/>
                          <a:pt x="0" y="1"/>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3" name="Freeform 464"/>
                  <p:cNvSpPr/>
                  <p:nvPr>
                    <p:custDataLst>
                      <p:tags r:id="rId134"/>
                    </p:custDataLst>
                  </p:nvPr>
                </p:nvSpPr>
                <p:spPr bwMode="auto">
                  <a:xfrm>
                    <a:off x="3862" y="1518"/>
                    <a:ext cx="5" cy="7"/>
                  </a:xfrm>
                  <a:custGeom>
                    <a:avLst/>
                    <a:gdLst>
                      <a:gd name="T0" fmla="*/ 5 w 5"/>
                      <a:gd name="T1" fmla="*/ 0 h 7"/>
                      <a:gd name="T2" fmla="*/ 0 w 5"/>
                      <a:gd name="T3" fmla="*/ 7 h 7"/>
                      <a:gd name="T4" fmla="*/ 5 w 5"/>
                      <a:gd name="T5" fmla="*/ 0 h 7"/>
                      <a:gd name="T6" fmla="*/ 5 w 5"/>
                      <a:gd name="T7" fmla="*/ 0 h 7"/>
                    </a:gdLst>
                    <a:ahLst/>
                    <a:cxnLst>
                      <a:cxn ang="0">
                        <a:pos x="T0" y="T1"/>
                      </a:cxn>
                      <a:cxn ang="0">
                        <a:pos x="T2" y="T3"/>
                      </a:cxn>
                      <a:cxn ang="0">
                        <a:pos x="T4" y="T5"/>
                      </a:cxn>
                      <a:cxn ang="0">
                        <a:pos x="T6" y="T7"/>
                      </a:cxn>
                    </a:cxnLst>
                    <a:rect l="0" t="0" r="r" b="b"/>
                    <a:pathLst>
                      <a:path w="5" h="7">
                        <a:moveTo>
                          <a:pt x="5" y="0"/>
                        </a:moveTo>
                        <a:lnTo>
                          <a:pt x="0" y="7"/>
                        </a:lnTo>
                        <a:lnTo>
                          <a:pt x="5" y="0"/>
                        </a:lnTo>
                        <a:lnTo>
                          <a:pt x="5"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4" name="Freeform 465"/>
                  <p:cNvSpPr/>
                  <p:nvPr>
                    <p:custDataLst>
                      <p:tags r:id="rId135"/>
                    </p:custDataLst>
                  </p:nvPr>
                </p:nvSpPr>
                <p:spPr bwMode="auto">
                  <a:xfrm>
                    <a:off x="3862" y="1518"/>
                    <a:ext cx="5" cy="7"/>
                  </a:xfrm>
                  <a:custGeom>
                    <a:avLst/>
                    <a:gdLst>
                      <a:gd name="T0" fmla="*/ 5 w 5"/>
                      <a:gd name="T1" fmla="*/ 0 h 7"/>
                      <a:gd name="T2" fmla="*/ 0 w 5"/>
                      <a:gd name="T3" fmla="*/ 7 h 7"/>
                      <a:gd name="T4" fmla="*/ 5 w 5"/>
                      <a:gd name="T5" fmla="*/ 0 h 7"/>
                      <a:gd name="T6" fmla="*/ 5 w 5"/>
                      <a:gd name="T7" fmla="*/ 0 h 7"/>
                    </a:gdLst>
                    <a:ahLst/>
                    <a:cxnLst>
                      <a:cxn ang="0">
                        <a:pos x="T0" y="T1"/>
                      </a:cxn>
                      <a:cxn ang="0">
                        <a:pos x="T2" y="T3"/>
                      </a:cxn>
                      <a:cxn ang="0">
                        <a:pos x="T4" y="T5"/>
                      </a:cxn>
                      <a:cxn ang="0">
                        <a:pos x="T6" y="T7"/>
                      </a:cxn>
                    </a:cxnLst>
                    <a:rect l="0" t="0" r="r" b="b"/>
                    <a:pathLst>
                      <a:path w="5" h="7">
                        <a:moveTo>
                          <a:pt x="5" y="0"/>
                        </a:moveTo>
                        <a:lnTo>
                          <a:pt x="0" y="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5" name="Freeform 466"/>
                  <p:cNvSpPr>
                    <a:spLocks noEditPoints="1"/>
                  </p:cNvSpPr>
                  <p:nvPr>
                    <p:custDataLst>
                      <p:tags r:id="rId136"/>
                    </p:custDataLst>
                  </p:nvPr>
                </p:nvSpPr>
                <p:spPr bwMode="auto">
                  <a:xfrm>
                    <a:off x="3893" y="1529"/>
                    <a:ext cx="5" cy="5"/>
                  </a:xfrm>
                  <a:custGeom>
                    <a:avLst/>
                    <a:gdLst>
                      <a:gd name="T0" fmla="*/ 1 w 2"/>
                      <a:gd name="T1" fmla="*/ 0 h 2"/>
                      <a:gd name="T2" fmla="*/ 1 w 2"/>
                      <a:gd name="T3" fmla="*/ 2 h 2"/>
                      <a:gd name="T4" fmla="*/ 2 w 2"/>
                      <a:gd name="T5" fmla="*/ 0 h 2"/>
                      <a:gd name="T6" fmla="*/ 1 w 2"/>
                      <a:gd name="T7" fmla="*/ 0 h 2"/>
                      <a:gd name="T8" fmla="*/ 0 w 2"/>
                      <a:gd name="T9" fmla="*/ 0 h 2"/>
                      <a:gd name="T10" fmla="*/ 1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1" y="0"/>
                          <a:pt x="1" y="2"/>
                          <a:pt x="1" y="2"/>
                        </a:cubicBezTo>
                        <a:cubicBezTo>
                          <a:pt x="1" y="2"/>
                          <a:pt x="2" y="1"/>
                          <a:pt x="2" y="0"/>
                        </a:cubicBezTo>
                        <a:cubicBezTo>
                          <a:pt x="2" y="0"/>
                          <a:pt x="1" y="0"/>
                          <a:pt x="1" y="0"/>
                        </a:cubicBezTo>
                        <a:moveTo>
                          <a:pt x="0" y="0"/>
                        </a:moveTo>
                        <a:cubicBezTo>
                          <a:pt x="0" y="0"/>
                          <a:pt x="1" y="0"/>
                          <a:pt x="1" y="0"/>
                        </a:cubicBezTo>
                        <a:cubicBezTo>
                          <a:pt x="1"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6" name="Freeform 467"/>
                  <p:cNvSpPr/>
                  <p:nvPr>
                    <p:custDataLst>
                      <p:tags r:id="rId137"/>
                    </p:custDataLst>
                  </p:nvPr>
                </p:nvSpPr>
                <p:spPr bwMode="auto">
                  <a:xfrm>
                    <a:off x="4698" y="1135"/>
                    <a:ext cx="10" cy="52"/>
                  </a:xfrm>
                  <a:custGeom>
                    <a:avLst/>
                    <a:gdLst>
                      <a:gd name="T0" fmla="*/ 0 w 4"/>
                      <a:gd name="T1" fmla="*/ 0 h 22"/>
                      <a:gd name="T2" fmla="*/ 4 w 4"/>
                      <a:gd name="T3" fmla="*/ 22 h 22"/>
                      <a:gd name="T4" fmla="*/ 0 w 4"/>
                      <a:gd name="T5" fmla="*/ 0 h 22"/>
                    </a:gdLst>
                    <a:ahLst/>
                    <a:cxnLst>
                      <a:cxn ang="0">
                        <a:pos x="T0" y="T1"/>
                      </a:cxn>
                      <a:cxn ang="0">
                        <a:pos x="T2" y="T3"/>
                      </a:cxn>
                      <a:cxn ang="0">
                        <a:pos x="T4" y="T5"/>
                      </a:cxn>
                    </a:cxnLst>
                    <a:rect l="0" t="0" r="r" b="b"/>
                    <a:pathLst>
                      <a:path w="4" h="22">
                        <a:moveTo>
                          <a:pt x="0" y="0"/>
                        </a:moveTo>
                        <a:cubicBezTo>
                          <a:pt x="2" y="8"/>
                          <a:pt x="3" y="15"/>
                          <a:pt x="4" y="22"/>
                        </a:cubicBezTo>
                        <a:cubicBezTo>
                          <a:pt x="3" y="15"/>
                          <a:pt x="2" y="8"/>
                          <a:pt x="0" y="0"/>
                        </a:cubicBezTo>
                      </a:path>
                    </a:pathLst>
                  </a:custGeom>
                  <a:solidFill>
                    <a:srgbClr val="F0D7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7" name="Freeform 468"/>
                  <p:cNvSpPr>
                    <a:spLocks noEditPoints="1"/>
                  </p:cNvSpPr>
                  <p:nvPr>
                    <p:custDataLst>
                      <p:tags r:id="rId138"/>
                    </p:custDataLst>
                  </p:nvPr>
                </p:nvSpPr>
                <p:spPr bwMode="auto">
                  <a:xfrm>
                    <a:off x="4608" y="1040"/>
                    <a:ext cx="109" cy="288"/>
                  </a:xfrm>
                  <a:custGeom>
                    <a:avLst/>
                    <a:gdLst>
                      <a:gd name="T0" fmla="*/ 33 w 46"/>
                      <a:gd name="T1" fmla="*/ 102 h 121"/>
                      <a:gd name="T2" fmla="*/ 27 w 46"/>
                      <a:gd name="T3" fmla="*/ 98 h 121"/>
                      <a:gd name="T4" fmla="*/ 25 w 46"/>
                      <a:gd name="T5" fmla="*/ 86 h 121"/>
                      <a:gd name="T6" fmla="*/ 8 w 46"/>
                      <a:gd name="T7" fmla="*/ 62 h 121"/>
                      <a:gd name="T8" fmla="*/ 7 w 46"/>
                      <a:gd name="T9" fmla="*/ 62 h 121"/>
                      <a:gd name="T10" fmla="*/ 8 w 46"/>
                      <a:gd name="T11" fmla="*/ 64 h 121"/>
                      <a:gd name="T12" fmla="*/ 14 w 46"/>
                      <a:gd name="T13" fmla="*/ 27 h 121"/>
                      <a:gd name="T14" fmla="*/ 14 w 46"/>
                      <a:gd name="T15" fmla="*/ 27 h 121"/>
                      <a:gd name="T16" fmla="*/ 24 w 46"/>
                      <a:gd name="T17" fmla="*/ 12 h 121"/>
                      <a:gd name="T18" fmla="*/ 25 w 46"/>
                      <a:gd name="T19" fmla="*/ 15 h 121"/>
                      <a:gd name="T20" fmla="*/ 23 w 46"/>
                      <a:gd name="T21" fmla="*/ 0 h 121"/>
                      <a:gd name="T22" fmla="*/ 24 w 46"/>
                      <a:gd name="T23" fmla="*/ 10 h 121"/>
                      <a:gd name="T24" fmla="*/ 20 w 46"/>
                      <a:gd name="T25" fmla="*/ 18 h 121"/>
                      <a:gd name="T26" fmla="*/ 17 w 46"/>
                      <a:gd name="T27" fmla="*/ 20 h 121"/>
                      <a:gd name="T28" fmla="*/ 17 w 46"/>
                      <a:gd name="T29" fmla="*/ 21 h 121"/>
                      <a:gd name="T30" fmla="*/ 11 w 46"/>
                      <a:gd name="T31" fmla="*/ 22 h 121"/>
                      <a:gd name="T32" fmla="*/ 7 w 46"/>
                      <a:gd name="T33" fmla="*/ 22 h 121"/>
                      <a:gd name="T34" fmla="*/ 8 w 46"/>
                      <a:gd name="T35" fmla="*/ 28 h 121"/>
                      <a:gd name="T36" fmla="*/ 7 w 46"/>
                      <a:gd name="T37" fmla="*/ 41 h 121"/>
                      <a:gd name="T38" fmla="*/ 9 w 46"/>
                      <a:gd name="T39" fmla="*/ 47 h 121"/>
                      <a:gd name="T40" fmla="*/ 9 w 46"/>
                      <a:gd name="T41" fmla="*/ 53 h 121"/>
                      <a:gd name="T42" fmla="*/ 5 w 46"/>
                      <a:gd name="T43" fmla="*/ 48 h 121"/>
                      <a:gd name="T44" fmla="*/ 9 w 46"/>
                      <a:gd name="T45" fmla="*/ 56 h 121"/>
                      <a:gd name="T46" fmla="*/ 7 w 46"/>
                      <a:gd name="T47" fmla="*/ 62 h 121"/>
                      <a:gd name="T48" fmla="*/ 5 w 46"/>
                      <a:gd name="T49" fmla="*/ 63 h 121"/>
                      <a:gd name="T50" fmla="*/ 0 w 46"/>
                      <a:gd name="T51" fmla="*/ 62 h 121"/>
                      <a:gd name="T52" fmla="*/ 6 w 46"/>
                      <a:gd name="T53" fmla="*/ 64 h 121"/>
                      <a:gd name="T54" fmla="*/ 11 w 46"/>
                      <a:gd name="T55" fmla="*/ 70 h 121"/>
                      <a:gd name="T56" fmla="*/ 10 w 46"/>
                      <a:gd name="T57" fmla="*/ 76 h 121"/>
                      <a:gd name="T58" fmla="*/ 13 w 46"/>
                      <a:gd name="T59" fmla="*/ 77 h 121"/>
                      <a:gd name="T60" fmla="*/ 15 w 46"/>
                      <a:gd name="T61" fmla="*/ 78 h 121"/>
                      <a:gd name="T62" fmla="*/ 17 w 46"/>
                      <a:gd name="T63" fmla="*/ 84 h 121"/>
                      <a:gd name="T64" fmla="*/ 21 w 46"/>
                      <a:gd name="T65" fmla="*/ 83 h 121"/>
                      <a:gd name="T66" fmla="*/ 22 w 46"/>
                      <a:gd name="T67" fmla="*/ 86 h 121"/>
                      <a:gd name="T68" fmla="*/ 22 w 46"/>
                      <a:gd name="T69" fmla="*/ 92 h 121"/>
                      <a:gd name="T70" fmla="*/ 24 w 46"/>
                      <a:gd name="T71" fmla="*/ 92 h 121"/>
                      <a:gd name="T72" fmla="*/ 25 w 46"/>
                      <a:gd name="T73" fmla="*/ 98 h 121"/>
                      <a:gd name="T74" fmla="*/ 24 w 46"/>
                      <a:gd name="T75" fmla="*/ 98 h 121"/>
                      <a:gd name="T76" fmla="*/ 29 w 46"/>
                      <a:gd name="T77" fmla="*/ 100 h 121"/>
                      <a:gd name="T78" fmla="*/ 32 w 46"/>
                      <a:gd name="T79" fmla="*/ 104 h 121"/>
                      <a:gd name="T80" fmla="*/ 36 w 46"/>
                      <a:gd name="T81" fmla="*/ 103 h 121"/>
                      <a:gd name="T82" fmla="*/ 42 w 46"/>
                      <a:gd name="T83" fmla="*/ 104 h 121"/>
                      <a:gd name="T84" fmla="*/ 40 w 46"/>
                      <a:gd name="T85" fmla="*/ 107 h 121"/>
                      <a:gd name="T86" fmla="*/ 45 w 46"/>
                      <a:gd name="T87" fmla="*/ 111 h 121"/>
                      <a:gd name="T88" fmla="*/ 45 w 46"/>
                      <a:gd name="T89" fmla="*/ 121 h 121"/>
                      <a:gd name="T90" fmla="*/ 38 w 46"/>
                      <a:gd name="T91" fmla="*/ 40 h 121"/>
                      <a:gd name="T92" fmla="*/ 28 w 46"/>
                      <a:gd name="T93" fmla="*/ 9 h 121"/>
                      <a:gd name="T94" fmla="*/ 26 w 46"/>
                      <a:gd name="T95"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121">
                        <a:moveTo>
                          <a:pt x="32" y="101"/>
                        </a:moveTo>
                        <a:cubicBezTo>
                          <a:pt x="32" y="101"/>
                          <a:pt x="32" y="101"/>
                          <a:pt x="32" y="101"/>
                        </a:cubicBezTo>
                        <a:cubicBezTo>
                          <a:pt x="32" y="101"/>
                          <a:pt x="32" y="101"/>
                          <a:pt x="32" y="101"/>
                        </a:cubicBezTo>
                        <a:moveTo>
                          <a:pt x="33" y="102"/>
                        </a:moveTo>
                        <a:cubicBezTo>
                          <a:pt x="34" y="100"/>
                          <a:pt x="34" y="100"/>
                          <a:pt x="34" y="100"/>
                        </a:cubicBezTo>
                        <a:cubicBezTo>
                          <a:pt x="35" y="100"/>
                          <a:pt x="35" y="100"/>
                          <a:pt x="35" y="100"/>
                        </a:cubicBezTo>
                        <a:cubicBezTo>
                          <a:pt x="33" y="102"/>
                          <a:pt x="33" y="102"/>
                          <a:pt x="33" y="102"/>
                        </a:cubicBezTo>
                        <a:moveTo>
                          <a:pt x="27" y="98"/>
                        </a:moveTo>
                        <a:cubicBezTo>
                          <a:pt x="28" y="97"/>
                          <a:pt x="28" y="97"/>
                          <a:pt x="28" y="97"/>
                        </a:cubicBezTo>
                        <a:cubicBezTo>
                          <a:pt x="28" y="98"/>
                          <a:pt x="28" y="98"/>
                          <a:pt x="27" y="98"/>
                        </a:cubicBezTo>
                        <a:moveTo>
                          <a:pt x="25" y="86"/>
                        </a:moveTo>
                        <a:cubicBezTo>
                          <a:pt x="25" y="86"/>
                          <a:pt x="25" y="86"/>
                          <a:pt x="25" y="86"/>
                        </a:cubicBezTo>
                        <a:cubicBezTo>
                          <a:pt x="24" y="88"/>
                          <a:pt x="24" y="88"/>
                          <a:pt x="24" y="88"/>
                        </a:cubicBezTo>
                        <a:cubicBezTo>
                          <a:pt x="24" y="87"/>
                          <a:pt x="24" y="87"/>
                          <a:pt x="24" y="86"/>
                        </a:cubicBezTo>
                        <a:cubicBezTo>
                          <a:pt x="25" y="86"/>
                          <a:pt x="25" y="86"/>
                          <a:pt x="25" y="86"/>
                        </a:cubicBezTo>
                        <a:moveTo>
                          <a:pt x="8" y="62"/>
                        </a:moveTo>
                        <a:cubicBezTo>
                          <a:pt x="8" y="62"/>
                          <a:pt x="8" y="62"/>
                          <a:pt x="8" y="62"/>
                        </a:cubicBezTo>
                        <a:cubicBezTo>
                          <a:pt x="8" y="62"/>
                          <a:pt x="8" y="62"/>
                          <a:pt x="8" y="62"/>
                        </a:cubicBezTo>
                        <a:cubicBezTo>
                          <a:pt x="7" y="62"/>
                          <a:pt x="7" y="63"/>
                          <a:pt x="7" y="63"/>
                        </a:cubicBezTo>
                        <a:cubicBezTo>
                          <a:pt x="7" y="63"/>
                          <a:pt x="7" y="62"/>
                          <a:pt x="7" y="62"/>
                        </a:cubicBezTo>
                        <a:cubicBezTo>
                          <a:pt x="7" y="62"/>
                          <a:pt x="7" y="62"/>
                          <a:pt x="8" y="62"/>
                        </a:cubicBezTo>
                        <a:moveTo>
                          <a:pt x="9" y="62"/>
                        </a:moveTo>
                        <a:cubicBezTo>
                          <a:pt x="9" y="62"/>
                          <a:pt x="9" y="62"/>
                          <a:pt x="9" y="62"/>
                        </a:cubicBezTo>
                        <a:cubicBezTo>
                          <a:pt x="8" y="63"/>
                          <a:pt x="8" y="63"/>
                          <a:pt x="8" y="64"/>
                        </a:cubicBezTo>
                        <a:cubicBezTo>
                          <a:pt x="9" y="62"/>
                          <a:pt x="9" y="62"/>
                          <a:pt x="9" y="62"/>
                        </a:cubicBezTo>
                        <a:moveTo>
                          <a:pt x="14" y="27"/>
                        </a:moveTo>
                        <a:cubicBezTo>
                          <a:pt x="14" y="27"/>
                          <a:pt x="14" y="27"/>
                          <a:pt x="14" y="27"/>
                        </a:cubicBezTo>
                        <a:cubicBezTo>
                          <a:pt x="14" y="27"/>
                          <a:pt x="14" y="27"/>
                          <a:pt x="14" y="27"/>
                        </a:cubicBezTo>
                        <a:cubicBezTo>
                          <a:pt x="14" y="27"/>
                          <a:pt x="14" y="27"/>
                          <a:pt x="14" y="27"/>
                        </a:cubicBezTo>
                        <a:moveTo>
                          <a:pt x="15" y="29"/>
                        </a:moveTo>
                        <a:cubicBezTo>
                          <a:pt x="13" y="28"/>
                          <a:pt x="11" y="27"/>
                          <a:pt x="9" y="25"/>
                        </a:cubicBezTo>
                        <a:cubicBezTo>
                          <a:pt x="14" y="27"/>
                          <a:pt x="14" y="27"/>
                          <a:pt x="14" y="27"/>
                        </a:cubicBezTo>
                        <a:cubicBezTo>
                          <a:pt x="14" y="27"/>
                          <a:pt x="13" y="28"/>
                          <a:pt x="15" y="29"/>
                        </a:cubicBezTo>
                        <a:moveTo>
                          <a:pt x="25" y="15"/>
                        </a:moveTo>
                        <a:cubicBezTo>
                          <a:pt x="22" y="14"/>
                          <a:pt x="23" y="14"/>
                          <a:pt x="23" y="12"/>
                        </a:cubicBezTo>
                        <a:cubicBezTo>
                          <a:pt x="23" y="12"/>
                          <a:pt x="24" y="12"/>
                          <a:pt x="24" y="12"/>
                        </a:cubicBezTo>
                        <a:cubicBezTo>
                          <a:pt x="24" y="12"/>
                          <a:pt x="24" y="12"/>
                          <a:pt x="24" y="12"/>
                        </a:cubicBezTo>
                        <a:cubicBezTo>
                          <a:pt x="24" y="12"/>
                          <a:pt x="25" y="12"/>
                          <a:pt x="25" y="12"/>
                        </a:cubicBezTo>
                        <a:cubicBezTo>
                          <a:pt x="25" y="12"/>
                          <a:pt x="25" y="12"/>
                          <a:pt x="25" y="13"/>
                        </a:cubicBezTo>
                        <a:cubicBezTo>
                          <a:pt x="23" y="13"/>
                          <a:pt x="27" y="14"/>
                          <a:pt x="25" y="15"/>
                        </a:cubicBezTo>
                        <a:moveTo>
                          <a:pt x="23" y="12"/>
                        </a:moveTo>
                        <a:cubicBezTo>
                          <a:pt x="23" y="12"/>
                          <a:pt x="23" y="12"/>
                          <a:pt x="23" y="11"/>
                        </a:cubicBezTo>
                        <a:cubicBezTo>
                          <a:pt x="23" y="11"/>
                          <a:pt x="23" y="12"/>
                          <a:pt x="23" y="12"/>
                        </a:cubicBezTo>
                        <a:moveTo>
                          <a:pt x="23" y="0"/>
                        </a:moveTo>
                        <a:cubicBezTo>
                          <a:pt x="23" y="0"/>
                          <a:pt x="23" y="0"/>
                          <a:pt x="23" y="0"/>
                        </a:cubicBezTo>
                        <a:cubicBezTo>
                          <a:pt x="22" y="1"/>
                          <a:pt x="21" y="2"/>
                          <a:pt x="20" y="3"/>
                        </a:cubicBezTo>
                        <a:cubicBezTo>
                          <a:pt x="22" y="6"/>
                          <a:pt x="23" y="9"/>
                          <a:pt x="24" y="10"/>
                        </a:cubicBezTo>
                        <a:cubicBezTo>
                          <a:pt x="24" y="10"/>
                          <a:pt x="24" y="10"/>
                          <a:pt x="24" y="10"/>
                        </a:cubicBezTo>
                        <a:cubicBezTo>
                          <a:pt x="22" y="10"/>
                          <a:pt x="19" y="7"/>
                          <a:pt x="19" y="6"/>
                        </a:cubicBezTo>
                        <a:cubicBezTo>
                          <a:pt x="16" y="9"/>
                          <a:pt x="22" y="13"/>
                          <a:pt x="20" y="15"/>
                        </a:cubicBezTo>
                        <a:cubicBezTo>
                          <a:pt x="21" y="15"/>
                          <a:pt x="21" y="15"/>
                          <a:pt x="21" y="15"/>
                        </a:cubicBezTo>
                        <a:cubicBezTo>
                          <a:pt x="21" y="16"/>
                          <a:pt x="19" y="18"/>
                          <a:pt x="20" y="18"/>
                        </a:cubicBezTo>
                        <a:cubicBezTo>
                          <a:pt x="18" y="18"/>
                          <a:pt x="16" y="17"/>
                          <a:pt x="15" y="16"/>
                        </a:cubicBezTo>
                        <a:cubicBezTo>
                          <a:pt x="16" y="17"/>
                          <a:pt x="17" y="19"/>
                          <a:pt x="17" y="20"/>
                        </a:cubicBezTo>
                        <a:cubicBezTo>
                          <a:pt x="17" y="20"/>
                          <a:pt x="18" y="20"/>
                          <a:pt x="18" y="20"/>
                        </a:cubicBezTo>
                        <a:cubicBezTo>
                          <a:pt x="17" y="20"/>
                          <a:pt x="17" y="20"/>
                          <a:pt x="17" y="20"/>
                        </a:cubicBezTo>
                        <a:cubicBezTo>
                          <a:pt x="17" y="20"/>
                          <a:pt x="14" y="18"/>
                          <a:pt x="13" y="17"/>
                        </a:cubicBezTo>
                        <a:cubicBezTo>
                          <a:pt x="12" y="18"/>
                          <a:pt x="16"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3" y="22"/>
                          <a:pt x="15" y="22"/>
                          <a:pt x="11" y="22"/>
                        </a:cubicBezTo>
                        <a:cubicBezTo>
                          <a:pt x="11" y="23"/>
                          <a:pt x="14" y="24"/>
                          <a:pt x="15" y="24"/>
                        </a:cubicBezTo>
                        <a:cubicBezTo>
                          <a:pt x="16" y="24"/>
                          <a:pt x="16" y="24"/>
                          <a:pt x="16" y="24"/>
                        </a:cubicBezTo>
                        <a:cubicBezTo>
                          <a:pt x="16" y="26"/>
                          <a:pt x="15" y="26"/>
                          <a:pt x="14" y="27"/>
                        </a:cubicBezTo>
                        <a:cubicBezTo>
                          <a:pt x="14" y="24"/>
                          <a:pt x="10" y="23"/>
                          <a:pt x="7" y="22"/>
                        </a:cubicBezTo>
                        <a:cubicBezTo>
                          <a:pt x="7" y="22"/>
                          <a:pt x="7" y="22"/>
                          <a:pt x="7" y="22"/>
                        </a:cubicBezTo>
                        <a:cubicBezTo>
                          <a:pt x="7" y="22"/>
                          <a:pt x="7" y="23"/>
                          <a:pt x="6" y="23"/>
                        </a:cubicBezTo>
                        <a:cubicBezTo>
                          <a:pt x="8" y="26"/>
                          <a:pt x="10" y="28"/>
                          <a:pt x="13" y="30"/>
                        </a:cubicBezTo>
                        <a:cubicBezTo>
                          <a:pt x="12" y="30"/>
                          <a:pt x="9" y="28"/>
                          <a:pt x="8" y="28"/>
                        </a:cubicBezTo>
                        <a:cubicBezTo>
                          <a:pt x="11" y="30"/>
                          <a:pt x="10" y="36"/>
                          <a:pt x="9" y="39"/>
                        </a:cubicBezTo>
                        <a:cubicBezTo>
                          <a:pt x="9" y="38"/>
                          <a:pt x="9" y="38"/>
                          <a:pt x="9" y="38"/>
                        </a:cubicBezTo>
                        <a:cubicBezTo>
                          <a:pt x="9" y="38"/>
                          <a:pt x="8" y="38"/>
                          <a:pt x="8" y="38"/>
                        </a:cubicBezTo>
                        <a:cubicBezTo>
                          <a:pt x="7" y="38"/>
                          <a:pt x="6" y="40"/>
                          <a:pt x="7" y="41"/>
                        </a:cubicBezTo>
                        <a:cubicBezTo>
                          <a:pt x="6" y="41"/>
                          <a:pt x="7" y="40"/>
                          <a:pt x="7" y="40"/>
                        </a:cubicBezTo>
                        <a:cubicBezTo>
                          <a:pt x="3" y="41"/>
                          <a:pt x="12" y="43"/>
                          <a:pt x="8" y="45"/>
                        </a:cubicBezTo>
                        <a:cubicBezTo>
                          <a:pt x="9" y="43"/>
                          <a:pt x="7" y="43"/>
                          <a:pt x="6" y="42"/>
                        </a:cubicBezTo>
                        <a:cubicBezTo>
                          <a:pt x="7" y="44"/>
                          <a:pt x="5" y="47"/>
                          <a:pt x="9" y="47"/>
                        </a:cubicBezTo>
                        <a:cubicBezTo>
                          <a:pt x="9" y="47"/>
                          <a:pt x="9" y="47"/>
                          <a:pt x="10" y="47"/>
                        </a:cubicBezTo>
                        <a:cubicBezTo>
                          <a:pt x="9" y="48"/>
                          <a:pt x="9" y="49"/>
                          <a:pt x="7" y="49"/>
                        </a:cubicBezTo>
                        <a:cubicBezTo>
                          <a:pt x="7" y="49"/>
                          <a:pt x="7" y="49"/>
                          <a:pt x="7" y="49"/>
                        </a:cubicBezTo>
                        <a:cubicBezTo>
                          <a:pt x="9" y="53"/>
                          <a:pt x="9" y="53"/>
                          <a:pt x="9" y="53"/>
                        </a:cubicBezTo>
                        <a:cubicBezTo>
                          <a:pt x="9" y="52"/>
                          <a:pt x="9" y="52"/>
                          <a:pt x="8" y="52"/>
                        </a:cubicBezTo>
                        <a:cubicBezTo>
                          <a:pt x="8" y="52"/>
                          <a:pt x="7" y="53"/>
                          <a:pt x="7" y="53"/>
                        </a:cubicBezTo>
                        <a:cubicBezTo>
                          <a:pt x="8" y="51"/>
                          <a:pt x="4" y="49"/>
                          <a:pt x="7" y="48"/>
                        </a:cubicBezTo>
                        <a:cubicBezTo>
                          <a:pt x="6" y="48"/>
                          <a:pt x="6" y="48"/>
                          <a:pt x="5" y="48"/>
                        </a:cubicBezTo>
                        <a:cubicBezTo>
                          <a:pt x="5" y="48"/>
                          <a:pt x="5" y="48"/>
                          <a:pt x="4" y="48"/>
                        </a:cubicBezTo>
                        <a:cubicBezTo>
                          <a:pt x="4" y="48"/>
                          <a:pt x="4" y="48"/>
                          <a:pt x="4" y="48"/>
                        </a:cubicBezTo>
                        <a:cubicBezTo>
                          <a:pt x="3" y="48"/>
                          <a:pt x="2" y="48"/>
                          <a:pt x="0" y="47"/>
                        </a:cubicBezTo>
                        <a:cubicBezTo>
                          <a:pt x="2" y="52"/>
                          <a:pt x="6" y="54"/>
                          <a:pt x="9" y="56"/>
                        </a:cubicBezTo>
                        <a:cubicBezTo>
                          <a:pt x="8" y="60"/>
                          <a:pt x="8" y="60"/>
                          <a:pt x="8" y="60"/>
                        </a:cubicBezTo>
                        <a:cubicBezTo>
                          <a:pt x="9" y="60"/>
                          <a:pt x="9" y="60"/>
                          <a:pt x="9" y="60"/>
                        </a:cubicBezTo>
                        <a:cubicBezTo>
                          <a:pt x="6" y="61"/>
                          <a:pt x="6" y="61"/>
                          <a:pt x="6" y="61"/>
                        </a:cubicBezTo>
                        <a:cubicBezTo>
                          <a:pt x="6" y="61"/>
                          <a:pt x="7" y="62"/>
                          <a:pt x="7" y="62"/>
                        </a:cubicBezTo>
                        <a:cubicBezTo>
                          <a:pt x="7" y="62"/>
                          <a:pt x="7" y="62"/>
                          <a:pt x="6" y="62"/>
                        </a:cubicBezTo>
                        <a:cubicBezTo>
                          <a:pt x="6" y="62"/>
                          <a:pt x="6" y="62"/>
                          <a:pt x="6" y="62"/>
                        </a:cubicBezTo>
                        <a:cubicBezTo>
                          <a:pt x="6" y="62"/>
                          <a:pt x="6" y="62"/>
                          <a:pt x="7" y="62"/>
                        </a:cubicBezTo>
                        <a:cubicBezTo>
                          <a:pt x="6" y="63"/>
                          <a:pt x="6" y="63"/>
                          <a:pt x="5" y="63"/>
                        </a:cubicBezTo>
                        <a:cubicBezTo>
                          <a:pt x="4" y="63"/>
                          <a:pt x="3" y="62"/>
                          <a:pt x="1" y="62"/>
                        </a:cubicBezTo>
                        <a:cubicBezTo>
                          <a:pt x="1" y="62"/>
                          <a:pt x="1" y="62"/>
                          <a:pt x="1" y="62"/>
                        </a:cubicBezTo>
                        <a:cubicBezTo>
                          <a:pt x="1" y="62"/>
                          <a:pt x="0" y="62"/>
                          <a:pt x="0" y="62"/>
                        </a:cubicBezTo>
                        <a:cubicBezTo>
                          <a:pt x="0" y="62"/>
                          <a:pt x="0" y="62"/>
                          <a:pt x="0" y="62"/>
                        </a:cubicBezTo>
                        <a:cubicBezTo>
                          <a:pt x="0" y="63"/>
                          <a:pt x="0" y="63"/>
                          <a:pt x="0" y="63"/>
                        </a:cubicBezTo>
                        <a:cubicBezTo>
                          <a:pt x="0" y="63"/>
                          <a:pt x="0" y="63"/>
                          <a:pt x="0" y="63"/>
                        </a:cubicBezTo>
                        <a:cubicBezTo>
                          <a:pt x="1" y="62"/>
                          <a:pt x="1" y="62"/>
                          <a:pt x="1" y="62"/>
                        </a:cubicBezTo>
                        <a:cubicBezTo>
                          <a:pt x="2" y="63"/>
                          <a:pt x="4" y="64"/>
                          <a:pt x="6" y="64"/>
                        </a:cubicBezTo>
                        <a:cubicBezTo>
                          <a:pt x="6" y="64"/>
                          <a:pt x="7" y="64"/>
                          <a:pt x="8" y="64"/>
                        </a:cubicBezTo>
                        <a:cubicBezTo>
                          <a:pt x="6" y="66"/>
                          <a:pt x="6" y="66"/>
                          <a:pt x="6" y="66"/>
                        </a:cubicBezTo>
                        <a:cubicBezTo>
                          <a:pt x="10" y="68"/>
                          <a:pt x="9" y="68"/>
                          <a:pt x="12" y="70"/>
                        </a:cubicBezTo>
                        <a:cubicBezTo>
                          <a:pt x="11" y="70"/>
                          <a:pt x="11" y="70"/>
                          <a:pt x="11" y="70"/>
                        </a:cubicBezTo>
                        <a:cubicBezTo>
                          <a:pt x="11" y="70"/>
                          <a:pt x="11" y="70"/>
                          <a:pt x="11" y="70"/>
                        </a:cubicBezTo>
                        <a:cubicBezTo>
                          <a:pt x="11" y="70"/>
                          <a:pt x="10" y="70"/>
                          <a:pt x="10" y="70"/>
                        </a:cubicBezTo>
                        <a:cubicBezTo>
                          <a:pt x="10" y="70"/>
                          <a:pt x="9" y="70"/>
                          <a:pt x="9" y="70"/>
                        </a:cubicBezTo>
                        <a:cubicBezTo>
                          <a:pt x="13" y="71"/>
                          <a:pt x="7" y="76"/>
                          <a:pt x="10" y="76"/>
                        </a:cubicBezTo>
                        <a:cubicBezTo>
                          <a:pt x="10" y="76"/>
                          <a:pt x="10" y="76"/>
                          <a:pt x="10" y="76"/>
                        </a:cubicBezTo>
                        <a:cubicBezTo>
                          <a:pt x="10" y="77"/>
                          <a:pt x="11" y="77"/>
                          <a:pt x="11" y="77"/>
                        </a:cubicBezTo>
                        <a:cubicBezTo>
                          <a:pt x="12" y="77"/>
                          <a:pt x="12" y="77"/>
                          <a:pt x="12" y="77"/>
                        </a:cubicBezTo>
                        <a:cubicBezTo>
                          <a:pt x="13" y="77"/>
                          <a:pt x="13" y="77"/>
                          <a:pt x="13" y="77"/>
                        </a:cubicBezTo>
                        <a:cubicBezTo>
                          <a:pt x="13" y="77"/>
                          <a:pt x="14" y="77"/>
                          <a:pt x="14" y="77"/>
                        </a:cubicBezTo>
                        <a:cubicBezTo>
                          <a:pt x="13" y="77"/>
                          <a:pt x="13" y="77"/>
                          <a:pt x="13" y="77"/>
                        </a:cubicBezTo>
                        <a:cubicBezTo>
                          <a:pt x="15" y="78"/>
                          <a:pt x="15" y="78"/>
                          <a:pt x="15" y="78"/>
                        </a:cubicBezTo>
                        <a:cubicBezTo>
                          <a:pt x="15" y="78"/>
                          <a:pt x="15" y="78"/>
                          <a:pt x="15" y="78"/>
                        </a:cubicBezTo>
                        <a:cubicBezTo>
                          <a:pt x="15" y="78"/>
                          <a:pt x="15" y="78"/>
                          <a:pt x="15" y="78"/>
                        </a:cubicBezTo>
                        <a:cubicBezTo>
                          <a:pt x="14" y="78"/>
                          <a:pt x="14" y="78"/>
                          <a:pt x="14" y="78"/>
                        </a:cubicBezTo>
                        <a:cubicBezTo>
                          <a:pt x="14" y="78"/>
                          <a:pt x="13" y="78"/>
                          <a:pt x="13" y="79"/>
                        </a:cubicBezTo>
                        <a:cubicBezTo>
                          <a:pt x="16" y="81"/>
                          <a:pt x="17" y="81"/>
                          <a:pt x="17" y="84"/>
                        </a:cubicBezTo>
                        <a:cubicBezTo>
                          <a:pt x="18" y="84"/>
                          <a:pt x="18" y="84"/>
                          <a:pt x="18" y="84"/>
                        </a:cubicBezTo>
                        <a:cubicBezTo>
                          <a:pt x="19" y="84"/>
                          <a:pt x="19" y="84"/>
                          <a:pt x="20" y="83"/>
                        </a:cubicBezTo>
                        <a:cubicBezTo>
                          <a:pt x="20" y="83"/>
                          <a:pt x="21" y="82"/>
                          <a:pt x="21" y="82"/>
                        </a:cubicBezTo>
                        <a:cubicBezTo>
                          <a:pt x="21" y="82"/>
                          <a:pt x="21" y="82"/>
                          <a:pt x="21" y="83"/>
                        </a:cubicBezTo>
                        <a:cubicBezTo>
                          <a:pt x="20" y="84"/>
                          <a:pt x="18" y="85"/>
                          <a:pt x="19" y="87"/>
                        </a:cubicBezTo>
                        <a:cubicBezTo>
                          <a:pt x="19" y="87"/>
                          <a:pt x="19" y="87"/>
                          <a:pt x="19" y="87"/>
                        </a:cubicBezTo>
                        <a:cubicBezTo>
                          <a:pt x="19" y="87"/>
                          <a:pt x="20" y="87"/>
                          <a:pt x="20" y="86"/>
                        </a:cubicBezTo>
                        <a:cubicBezTo>
                          <a:pt x="21" y="86"/>
                          <a:pt x="21" y="86"/>
                          <a:pt x="22" y="86"/>
                        </a:cubicBezTo>
                        <a:cubicBezTo>
                          <a:pt x="22" y="86"/>
                          <a:pt x="23" y="86"/>
                          <a:pt x="23" y="87"/>
                        </a:cubicBezTo>
                        <a:cubicBezTo>
                          <a:pt x="21" y="88"/>
                          <a:pt x="21" y="88"/>
                          <a:pt x="21" y="88"/>
                        </a:cubicBezTo>
                        <a:cubicBezTo>
                          <a:pt x="21" y="89"/>
                          <a:pt x="22" y="90"/>
                          <a:pt x="21" y="91"/>
                        </a:cubicBezTo>
                        <a:cubicBezTo>
                          <a:pt x="22" y="91"/>
                          <a:pt x="22" y="92"/>
                          <a:pt x="22" y="92"/>
                        </a:cubicBezTo>
                        <a:cubicBezTo>
                          <a:pt x="23" y="92"/>
                          <a:pt x="23" y="92"/>
                          <a:pt x="23" y="92"/>
                        </a:cubicBezTo>
                        <a:cubicBezTo>
                          <a:pt x="25" y="92"/>
                          <a:pt x="26" y="88"/>
                          <a:pt x="27" y="87"/>
                        </a:cubicBezTo>
                        <a:cubicBezTo>
                          <a:pt x="26" y="89"/>
                          <a:pt x="28" y="90"/>
                          <a:pt x="26" y="93"/>
                        </a:cubicBezTo>
                        <a:cubicBezTo>
                          <a:pt x="24" y="92"/>
                          <a:pt x="24" y="92"/>
                          <a:pt x="24" y="92"/>
                        </a:cubicBezTo>
                        <a:cubicBezTo>
                          <a:pt x="24" y="97"/>
                          <a:pt x="29" y="92"/>
                          <a:pt x="26" y="97"/>
                        </a:cubicBezTo>
                        <a:cubicBezTo>
                          <a:pt x="26" y="96"/>
                          <a:pt x="25" y="96"/>
                          <a:pt x="24" y="96"/>
                        </a:cubicBezTo>
                        <a:cubicBezTo>
                          <a:pt x="24" y="96"/>
                          <a:pt x="23" y="96"/>
                          <a:pt x="23" y="97"/>
                        </a:cubicBezTo>
                        <a:cubicBezTo>
                          <a:pt x="23" y="97"/>
                          <a:pt x="24" y="98"/>
                          <a:pt x="25" y="98"/>
                        </a:cubicBezTo>
                        <a:cubicBezTo>
                          <a:pt x="25" y="98"/>
                          <a:pt x="25" y="98"/>
                          <a:pt x="25" y="98"/>
                        </a:cubicBezTo>
                        <a:cubicBezTo>
                          <a:pt x="24" y="98"/>
                          <a:pt x="24" y="98"/>
                          <a:pt x="24" y="98"/>
                        </a:cubicBezTo>
                        <a:cubicBezTo>
                          <a:pt x="24" y="98"/>
                          <a:pt x="24" y="98"/>
                          <a:pt x="24" y="98"/>
                        </a:cubicBezTo>
                        <a:cubicBezTo>
                          <a:pt x="24" y="98"/>
                          <a:pt x="24" y="98"/>
                          <a:pt x="24" y="98"/>
                        </a:cubicBezTo>
                        <a:cubicBezTo>
                          <a:pt x="25" y="98"/>
                          <a:pt x="26" y="98"/>
                          <a:pt x="27" y="98"/>
                        </a:cubicBezTo>
                        <a:cubicBezTo>
                          <a:pt x="27" y="98"/>
                          <a:pt x="27" y="98"/>
                          <a:pt x="27" y="98"/>
                        </a:cubicBezTo>
                        <a:cubicBezTo>
                          <a:pt x="28" y="99"/>
                          <a:pt x="29" y="99"/>
                          <a:pt x="30" y="100"/>
                        </a:cubicBezTo>
                        <a:cubicBezTo>
                          <a:pt x="30" y="100"/>
                          <a:pt x="29" y="100"/>
                          <a:pt x="29" y="100"/>
                        </a:cubicBezTo>
                        <a:cubicBezTo>
                          <a:pt x="29" y="100"/>
                          <a:pt x="29" y="100"/>
                          <a:pt x="29" y="101"/>
                        </a:cubicBezTo>
                        <a:cubicBezTo>
                          <a:pt x="32" y="101"/>
                          <a:pt x="32" y="101"/>
                          <a:pt x="32" y="101"/>
                        </a:cubicBezTo>
                        <a:cubicBezTo>
                          <a:pt x="31" y="101"/>
                          <a:pt x="31" y="102"/>
                          <a:pt x="31" y="103"/>
                        </a:cubicBezTo>
                        <a:cubicBezTo>
                          <a:pt x="31" y="104"/>
                          <a:pt x="32" y="104"/>
                          <a:pt x="32" y="104"/>
                        </a:cubicBezTo>
                        <a:cubicBezTo>
                          <a:pt x="33" y="104"/>
                          <a:pt x="34" y="103"/>
                          <a:pt x="34" y="103"/>
                        </a:cubicBezTo>
                        <a:cubicBezTo>
                          <a:pt x="35" y="102"/>
                          <a:pt x="36" y="102"/>
                          <a:pt x="36" y="102"/>
                        </a:cubicBezTo>
                        <a:cubicBezTo>
                          <a:pt x="36" y="102"/>
                          <a:pt x="37" y="102"/>
                          <a:pt x="37" y="103"/>
                        </a:cubicBezTo>
                        <a:cubicBezTo>
                          <a:pt x="36" y="103"/>
                          <a:pt x="36" y="103"/>
                          <a:pt x="36" y="103"/>
                        </a:cubicBezTo>
                        <a:cubicBezTo>
                          <a:pt x="36" y="104"/>
                          <a:pt x="36" y="104"/>
                          <a:pt x="36" y="104"/>
                        </a:cubicBezTo>
                        <a:cubicBezTo>
                          <a:pt x="37" y="103"/>
                          <a:pt x="38" y="103"/>
                          <a:pt x="38" y="103"/>
                        </a:cubicBezTo>
                        <a:cubicBezTo>
                          <a:pt x="39" y="103"/>
                          <a:pt x="40" y="103"/>
                          <a:pt x="40" y="104"/>
                        </a:cubicBezTo>
                        <a:cubicBezTo>
                          <a:pt x="41" y="104"/>
                          <a:pt x="42" y="104"/>
                          <a:pt x="42" y="104"/>
                        </a:cubicBezTo>
                        <a:cubicBezTo>
                          <a:pt x="43" y="104"/>
                          <a:pt x="44" y="104"/>
                          <a:pt x="45" y="102"/>
                        </a:cubicBezTo>
                        <a:cubicBezTo>
                          <a:pt x="45" y="105"/>
                          <a:pt x="44" y="104"/>
                          <a:pt x="41" y="105"/>
                        </a:cubicBezTo>
                        <a:cubicBezTo>
                          <a:pt x="42" y="107"/>
                          <a:pt x="42" y="107"/>
                          <a:pt x="42" y="107"/>
                        </a:cubicBezTo>
                        <a:cubicBezTo>
                          <a:pt x="41" y="107"/>
                          <a:pt x="41" y="107"/>
                          <a:pt x="40" y="107"/>
                        </a:cubicBezTo>
                        <a:cubicBezTo>
                          <a:pt x="40" y="107"/>
                          <a:pt x="40" y="107"/>
                          <a:pt x="40" y="107"/>
                        </a:cubicBezTo>
                        <a:cubicBezTo>
                          <a:pt x="40" y="108"/>
                          <a:pt x="41" y="109"/>
                          <a:pt x="42" y="109"/>
                        </a:cubicBezTo>
                        <a:cubicBezTo>
                          <a:pt x="43" y="109"/>
                          <a:pt x="44" y="108"/>
                          <a:pt x="45" y="108"/>
                        </a:cubicBezTo>
                        <a:cubicBezTo>
                          <a:pt x="46" y="109"/>
                          <a:pt x="43" y="111"/>
                          <a:pt x="45" y="111"/>
                        </a:cubicBezTo>
                        <a:cubicBezTo>
                          <a:pt x="46" y="111"/>
                          <a:pt x="46" y="111"/>
                          <a:pt x="46" y="111"/>
                        </a:cubicBezTo>
                        <a:cubicBezTo>
                          <a:pt x="46" y="115"/>
                          <a:pt x="46" y="118"/>
                          <a:pt x="45" y="121"/>
                        </a:cubicBezTo>
                        <a:cubicBezTo>
                          <a:pt x="45" y="121"/>
                          <a:pt x="45" y="121"/>
                          <a:pt x="45" y="121"/>
                        </a:cubicBezTo>
                        <a:cubicBezTo>
                          <a:pt x="45" y="121"/>
                          <a:pt x="45" y="121"/>
                          <a:pt x="45" y="121"/>
                        </a:cubicBezTo>
                        <a:cubicBezTo>
                          <a:pt x="46" y="118"/>
                          <a:pt x="46" y="115"/>
                          <a:pt x="46" y="111"/>
                        </a:cubicBezTo>
                        <a:cubicBezTo>
                          <a:pt x="46" y="109"/>
                          <a:pt x="46" y="107"/>
                          <a:pt x="46" y="104"/>
                        </a:cubicBezTo>
                        <a:cubicBezTo>
                          <a:pt x="46" y="92"/>
                          <a:pt x="45" y="77"/>
                          <a:pt x="42" y="62"/>
                        </a:cubicBezTo>
                        <a:cubicBezTo>
                          <a:pt x="41" y="55"/>
                          <a:pt x="40" y="48"/>
                          <a:pt x="38" y="40"/>
                        </a:cubicBezTo>
                        <a:cubicBezTo>
                          <a:pt x="36" y="31"/>
                          <a:pt x="34" y="21"/>
                          <a:pt x="31" y="10"/>
                        </a:cubicBezTo>
                        <a:cubicBezTo>
                          <a:pt x="31" y="10"/>
                          <a:pt x="31" y="10"/>
                          <a:pt x="31" y="10"/>
                        </a:cubicBezTo>
                        <a:cubicBezTo>
                          <a:pt x="29" y="11"/>
                          <a:pt x="29" y="11"/>
                          <a:pt x="29" y="11"/>
                        </a:cubicBezTo>
                        <a:cubicBezTo>
                          <a:pt x="29" y="11"/>
                          <a:pt x="30" y="9"/>
                          <a:pt x="28" y="9"/>
                        </a:cubicBezTo>
                        <a:cubicBezTo>
                          <a:pt x="28" y="9"/>
                          <a:pt x="28" y="9"/>
                          <a:pt x="27" y="9"/>
                        </a:cubicBezTo>
                        <a:cubicBezTo>
                          <a:pt x="27" y="9"/>
                          <a:pt x="27" y="9"/>
                          <a:pt x="27" y="9"/>
                        </a:cubicBezTo>
                        <a:cubicBezTo>
                          <a:pt x="27" y="9"/>
                          <a:pt x="26" y="9"/>
                          <a:pt x="26" y="9"/>
                        </a:cubicBezTo>
                        <a:cubicBezTo>
                          <a:pt x="26" y="9"/>
                          <a:pt x="26" y="9"/>
                          <a:pt x="26" y="9"/>
                        </a:cubicBezTo>
                        <a:cubicBezTo>
                          <a:pt x="25" y="7"/>
                          <a:pt x="24" y="3"/>
                          <a:pt x="23"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8" name="Freeform 469"/>
                  <p:cNvSpPr/>
                  <p:nvPr>
                    <p:custDataLst>
                      <p:tags r:id="rId139"/>
                    </p:custDataLst>
                  </p:nvPr>
                </p:nvSpPr>
                <p:spPr bwMode="auto">
                  <a:xfrm>
                    <a:off x="4674" y="1040"/>
                    <a:ext cx="5" cy="17"/>
                  </a:xfrm>
                  <a:custGeom>
                    <a:avLst/>
                    <a:gdLst>
                      <a:gd name="T0" fmla="*/ 0 w 2"/>
                      <a:gd name="T1" fmla="*/ 0 h 7"/>
                      <a:gd name="T2" fmla="*/ 0 w 2"/>
                      <a:gd name="T3" fmla="*/ 0 h 7"/>
                      <a:gd name="T4" fmla="*/ 0 w 2"/>
                      <a:gd name="T5" fmla="*/ 0 h 7"/>
                      <a:gd name="T6" fmla="*/ 2 w 2"/>
                      <a:gd name="T7" fmla="*/ 7 h 7"/>
                      <a:gd name="T8" fmla="*/ 2 w 2"/>
                      <a:gd name="T9" fmla="*/ 7 h 7"/>
                      <a:gd name="T10" fmla="*/ 0 w 2"/>
                      <a:gd name="T11" fmla="*/ 0 h 7"/>
                      <a:gd name="T12" fmla="*/ 0 w 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0" y="0"/>
                        </a:moveTo>
                        <a:cubicBezTo>
                          <a:pt x="0" y="0"/>
                          <a:pt x="0" y="0"/>
                          <a:pt x="0" y="0"/>
                        </a:cubicBezTo>
                        <a:cubicBezTo>
                          <a:pt x="0" y="0"/>
                          <a:pt x="0" y="0"/>
                          <a:pt x="0" y="0"/>
                        </a:cubicBezTo>
                        <a:cubicBezTo>
                          <a:pt x="1" y="2"/>
                          <a:pt x="1" y="5"/>
                          <a:pt x="2" y="7"/>
                        </a:cubicBezTo>
                        <a:cubicBezTo>
                          <a:pt x="2" y="7"/>
                          <a:pt x="2" y="7"/>
                          <a:pt x="2" y="7"/>
                        </a:cubicBezTo>
                        <a:cubicBezTo>
                          <a:pt x="1" y="5"/>
                          <a:pt x="1" y="2"/>
                          <a:pt x="0" y="0"/>
                        </a:cubicBezTo>
                        <a:cubicBezTo>
                          <a:pt x="0" y="0"/>
                          <a:pt x="0" y="0"/>
                          <a:pt x="0" y="0"/>
                        </a:cubicBezTo>
                      </a:path>
                    </a:pathLst>
                  </a:custGeom>
                  <a:solidFill>
                    <a:srgbClr val="F0D7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9" name="Freeform 470"/>
                  <p:cNvSpPr>
                    <a:spLocks noEditPoints="1"/>
                  </p:cNvSpPr>
                  <p:nvPr>
                    <p:custDataLst>
                      <p:tags r:id="rId140"/>
                    </p:custDataLst>
                  </p:nvPr>
                </p:nvSpPr>
                <p:spPr bwMode="auto">
                  <a:xfrm>
                    <a:off x="4608" y="1040"/>
                    <a:ext cx="71" cy="223"/>
                  </a:xfrm>
                  <a:custGeom>
                    <a:avLst/>
                    <a:gdLst>
                      <a:gd name="T0" fmla="*/ 22 w 30"/>
                      <a:gd name="T1" fmla="*/ 92 h 94"/>
                      <a:gd name="T2" fmla="*/ 23 w 30"/>
                      <a:gd name="T3" fmla="*/ 94 h 94"/>
                      <a:gd name="T4" fmla="*/ 24 w 30"/>
                      <a:gd name="T5" fmla="*/ 93 h 94"/>
                      <a:gd name="T6" fmla="*/ 22 w 30"/>
                      <a:gd name="T7" fmla="*/ 92 h 94"/>
                      <a:gd name="T8" fmla="*/ 0 w 30"/>
                      <a:gd name="T9" fmla="*/ 60 h 94"/>
                      <a:gd name="T10" fmla="*/ 0 w 30"/>
                      <a:gd name="T11" fmla="*/ 60 h 94"/>
                      <a:gd name="T12" fmla="*/ 0 w 30"/>
                      <a:gd name="T13" fmla="*/ 60 h 94"/>
                      <a:gd name="T14" fmla="*/ 0 w 30"/>
                      <a:gd name="T15" fmla="*/ 60 h 94"/>
                      <a:gd name="T16" fmla="*/ 0 w 30"/>
                      <a:gd name="T17" fmla="*/ 62 h 94"/>
                      <a:gd name="T18" fmla="*/ 1 w 30"/>
                      <a:gd name="T19" fmla="*/ 62 h 94"/>
                      <a:gd name="T20" fmla="*/ 3 w 30"/>
                      <a:gd name="T21" fmla="*/ 61 h 94"/>
                      <a:gd name="T22" fmla="*/ 0 w 30"/>
                      <a:gd name="T23" fmla="*/ 60 h 94"/>
                      <a:gd name="T24" fmla="*/ 4 w 30"/>
                      <a:gd name="T25" fmla="*/ 58 h 94"/>
                      <a:gd name="T26" fmla="*/ 4 w 30"/>
                      <a:gd name="T27" fmla="*/ 60 h 94"/>
                      <a:gd name="T28" fmla="*/ 4 w 30"/>
                      <a:gd name="T29" fmla="*/ 58 h 94"/>
                      <a:gd name="T30" fmla="*/ 28 w 30"/>
                      <a:gd name="T31" fmla="*/ 0 h 94"/>
                      <a:gd name="T32" fmla="*/ 30 w 30"/>
                      <a:gd name="T33" fmla="*/ 8 h 94"/>
                      <a:gd name="T34" fmla="*/ 30 w 30"/>
                      <a:gd name="T35" fmla="*/ 7 h 94"/>
                      <a:gd name="T36" fmla="*/ 28 w 30"/>
                      <a:gd name="T37" fmla="*/ 0 h 94"/>
                      <a:gd name="T38" fmla="*/ 28 w 30"/>
                      <a:gd name="T3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94">
                        <a:moveTo>
                          <a:pt x="22" y="92"/>
                        </a:moveTo>
                        <a:cubicBezTo>
                          <a:pt x="22" y="93"/>
                          <a:pt x="22" y="94"/>
                          <a:pt x="23" y="94"/>
                        </a:cubicBezTo>
                        <a:cubicBezTo>
                          <a:pt x="23" y="94"/>
                          <a:pt x="23" y="94"/>
                          <a:pt x="24" y="93"/>
                        </a:cubicBezTo>
                        <a:cubicBezTo>
                          <a:pt x="25" y="92"/>
                          <a:pt x="23" y="92"/>
                          <a:pt x="22" y="92"/>
                        </a:cubicBezTo>
                        <a:moveTo>
                          <a:pt x="0" y="60"/>
                        </a:moveTo>
                        <a:cubicBezTo>
                          <a:pt x="0" y="60"/>
                          <a:pt x="0" y="60"/>
                          <a:pt x="0" y="60"/>
                        </a:cubicBezTo>
                        <a:cubicBezTo>
                          <a:pt x="0" y="60"/>
                          <a:pt x="0" y="60"/>
                          <a:pt x="0" y="60"/>
                        </a:cubicBezTo>
                        <a:cubicBezTo>
                          <a:pt x="0" y="60"/>
                          <a:pt x="0" y="60"/>
                          <a:pt x="0" y="60"/>
                        </a:cubicBezTo>
                        <a:cubicBezTo>
                          <a:pt x="0" y="61"/>
                          <a:pt x="0" y="61"/>
                          <a:pt x="0" y="62"/>
                        </a:cubicBezTo>
                        <a:cubicBezTo>
                          <a:pt x="1" y="62"/>
                          <a:pt x="1" y="62"/>
                          <a:pt x="1" y="62"/>
                        </a:cubicBezTo>
                        <a:cubicBezTo>
                          <a:pt x="2" y="61"/>
                          <a:pt x="2" y="61"/>
                          <a:pt x="3" y="61"/>
                        </a:cubicBezTo>
                        <a:cubicBezTo>
                          <a:pt x="2" y="60"/>
                          <a:pt x="1" y="60"/>
                          <a:pt x="0" y="60"/>
                        </a:cubicBezTo>
                        <a:moveTo>
                          <a:pt x="4" y="58"/>
                        </a:moveTo>
                        <a:cubicBezTo>
                          <a:pt x="4" y="59"/>
                          <a:pt x="4" y="59"/>
                          <a:pt x="4" y="60"/>
                        </a:cubicBezTo>
                        <a:cubicBezTo>
                          <a:pt x="5" y="59"/>
                          <a:pt x="5" y="58"/>
                          <a:pt x="4" y="58"/>
                        </a:cubicBezTo>
                        <a:moveTo>
                          <a:pt x="28" y="0"/>
                        </a:moveTo>
                        <a:cubicBezTo>
                          <a:pt x="26" y="2"/>
                          <a:pt x="28" y="7"/>
                          <a:pt x="30" y="8"/>
                        </a:cubicBezTo>
                        <a:cubicBezTo>
                          <a:pt x="30" y="8"/>
                          <a:pt x="30" y="8"/>
                          <a:pt x="30" y="7"/>
                        </a:cubicBezTo>
                        <a:cubicBezTo>
                          <a:pt x="29" y="5"/>
                          <a:pt x="29" y="2"/>
                          <a:pt x="28" y="0"/>
                        </a:cubicBezTo>
                        <a:cubicBezTo>
                          <a:pt x="28" y="0"/>
                          <a:pt x="28" y="0"/>
                          <a:pt x="28"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0" name="Freeform 471"/>
                  <p:cNvSpPr/>
                  <p:nvPr>
                    <p:custDataLst>
                      <p:tags r:id="rId141"/>
                    </p:custDataLst>
                  </p:nvPr>
                </p:nvSpPr>
                <p:spPr bwMode="auto">
                  <a:xfrm>
                    <a:off x="4684" y="12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1" name="Freeform 472"/>
                  <p:cNvSpPr/>
                  <p:nvPr>
                    <p:custDataLst>
                      <p:tags r:id="rId142"/>
                    </p:custDataLst>
                  </p:nvPr>
                </p:nvSpPr>
                <p:spPr bwMode="auto">
                  <a:xfrm>
                    <a:off x="4684" y="128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2" name="Freeform 473"/>
                  <p:cNvSpPr/>
                  <p:nvPr>
                    <p:custDataLst>
                      <p:tags r:id="rId143"/>
                    </p:custDataLst>
                  </p:nvPr>
                </p:nvSpPr>
                <p:spPr bwMode="auto">
                  <a:xfrm>
                    <a:off x="4672" y="1271"/>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1"/>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3" name="Freeform 474"/>
                  <p:cNvSpPr/>
                  <p:nvPr>
                    <p:custDataLst>
                      <p:tags r:id="rId144"/>
                    </p:custDataLst>
                  </p:nvPr>
                </p:nvSpPr>
                <p:spPr bwMode="auto">
                  <a:xfrm>
                    <a:off x="4617" y="1038"/>
                    <a:ext cx="12" cy="5"/>
                  </a:xfrm>
                  <a:custGeom>
                    <a:avLst/>
                    <a:gdLst>
                      <a:gd name="T0" fmla="*/ 2 w 5"/>
                      <a:gd name="T1" fmla="*/ 0 h 2"/>
                      <a:gd name="T2" fmla="*/ 1 w 5"/>
                      <a:gd name="T3" fmla="*/ 1 h 2"/>
                      <a:gd name="T4" fmla="*/ 3 w 5"/>
                      <a:gd name="T5" fmla="*/ 2 h 2"/>
                      <a:gd name="T6" fmla="*/ 3 w 5"/>
                      <a:gd name="T7" fmla="*/ 2 h 2"/>
                      <a:gd name="T8" fmla="*/ 3 w 5"/>
                      <a:gd name="T9" fmla="*/ 2 h 2"/>
                      <a:gd name="T10" fmla="*/ 5 w 5"/>
                      <a:gd name="T11" fmla="*/ 1 h 2"/>
                      <a:gd name="T12" fmla="*/ 2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2" y="0"/>
                        </a:moveTo>
                        <a:cubicBezTo>
                          <a:pt x="1" y="0"/>
                          <a:pt x="0" y="1"/>
                          <a:pt x="1" y="1"/>
                        </a:cubicBezTo>
                        <a:cubicBezTo>
                          <a:pt x="3" y="2"/>
                          <a:pt x="3" y="2"/>
                          <a:pt x="3" y="2"/>
                        </a:cubicBezTo>
                        <a:cubicBezTo>
                          <a:pt x="3" y="2"/>
                          <a:pt x="3" y="2"/>
                          <a:pt x="3" y="2"/>
                        </a:cubicBezTo>
                        <a:cubicBezTo>
                          <a:pt x="3" y="2"/>
                          <a:pt x="3" y="2"/>
                          <a:pt x="3" y="2"/>
                        </a:cubicBezTo>
                        <a:cubicBezTo>
                          <a:pt x="3" y="1"/>
                          <a:pt x="4" y="1"/>
                          <a:pt x="5" y="1"/>
                        </a:cubicBezTo>
                        <a:cubicBezTo>
                          <a:pt x="4" y="1"/>
                          <a:pt x="3" y="0"/>
                          <a:pt x="2"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4" name="Freeform 475"/>
                  <p:cNvSpPr/>
                  <p:nvPr>
                    <p:custDataLst>
                      <p:tags r:id="rId145"/>
                    </p:custDataLst>
                  </p:nvPr>
                </p:nvSpPr>
                <p:spPr bwMode="auto">
                  <a:xfrm>
                    <a:off x="4605" y="1185"/>
                    <a:ext cx="5" cy="2"/>
                  </a:xfrm>
                  <a:custGeom>
                    <a:avLst/>
                    <a:gdLst>
                      <a:gd name="T0" fmla="*/ 0 w 2"/>
                      <a:gd name="T1" fmla="*/ 0 h 1"/>
                      <a:gd name="T2" fmla="*/ 1 w 2"/>
                      <a:gd name="T3" fmla="*/ 1 h 1"/>
                      <a:gd name="T4" fmla="*/ 2 w 2"/>
                      <a:gd name="T5" fmla="*/ 1 h 1"/>
                      <a:gd name="T6" fmla="*/ 2 w 2"/>
                      <a:gd name="T7" fmla="*/ 1 h 1"/>
                      <a:gd name="T8" fmla="*/ 2 w 2"/>
                      <a:gd name="T9" fmla="*/ 1 h 1"/>
                      <a:gd name="T10" fmla="*/ 2 w 2"/>
                      <a:gd name="T11" fmla="*/ 1 h 1"/>
                      <a:gd name="T12" fmla="*/ 1 w 2"/>
                      <a:gd name="T13" fmla="*/ 1 h 1"/>
                      <a:gd name="T14" fmla="*/ 0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0"/>
                        </a:moveTo>
                        <a:cubicBezTo>
                          <a:pt x="1" y="0"/>
                          <a:pt x="1" y="1"/>
                          <a:pt x="1" y="1"/>
                        </a:cubicBezTo>
                        <a:cubicBezTo>
                          <a:pt x="1" y="1"/>
                          <a:pt x="2" y="1"/>
                          <a:pt x="2" y="1"/>
                        </a:cubicBezTo>
                        <a:cubicBezTo>
                          <a:pt x="2" y="1"/>
                          <a:pt x="2" y="1"/>
                          <a:pt x="2" y="1"/>
                        </a:cubicBezTo>
                        <a:cubicBezTo>
                          <a:pt x="2" y="1"/>
                          <a:pt x="2" y="1"/>
                          <a:pt x="2" y="1"/>
                        </a:cubicBezTo>
                        <a:cubicBezTo>
                          <a:pt x="2" y="1"/>
                          <a:pt x="2" y="1"/>
                          <a:pt x="2" y="1"/>
                        </a:cubicBezTo>
                        <a:cubicBezTo>
                          <a:pt x="2" y="1"/>
                          <a:pt x="2" y="1"/>
                          <a:pt x="1" y="1"/>
                        </a:cubicBezTo>
                        <a:cubicBezTo>
                          <a:pt x="1" y="0"/>
                          <a:pt x="1"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5" name="Freeform 476"/>
                  <p:cNvSpPr/>
                  <p:nvPr>
                    <p:custDataLst>
                      <p:tags r:id="rId146"/>
                    </p:custDataLst>
                  </p:nvPr>
                </p:nvSpPr>
                <p:spPr bwMode="auto">
                  <a:xfrm>
                    <a:off x="4627" y="1187"/>
                    <a:ext cx="2" cy="5"/>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6" name="Freeform 477"/>
                  <p:cNvSpPr/>
                  <p:nvPr>
                    <p:custDataLst>
                      <p:tags r:id="rId147"/>
                    </p:custDataLst>
                  </p:nvPr>
                </p:nvSpPr>
                <p:spPr bwMode="auto">
                  <a:xfrm>
                    <a:off x="4646" y="1311"/>
                    <a:ext cx="5" cy="0"/>
                  </a:xfrm>
                  <a:custGeom>
                    <a:avLst/>
                    <a:gdLst>
                      <a:gd name="T0" fmla="*/ 1 w 2"/>
                      <a:gd name="T1" fmla="*/ 0 w 2"/>
                      <a:gd name="T2" fmla="*/ 1 w 2"/>
                      <a:gd name="T3" fmla="*/ 2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1" y="0"/>
                          <a:pt x="0" y="0"/>
                        </a:cubicBezTo>
                        <a:cubicBezTo>
                          <a:pt x="1" y="0"/>
                          <a:pt x="1" y="0"/>
                          <a:pt x="1" y="0"/>
                        </a:cubicBezTo>
                        <a:cubicBezTo>
                          <a:pt x="1" y="0"/>
                          <a:pt x="2" y="0"/>
                          <a:pt x="2" y="0"/>
                        </a:cubicBezTo>
                        <a:cubicBezTo>
                          <a:pt x="2"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7" name="Rectangle 478"/>
                  <p:cNvSpPr>
                    <a:spLocks noChangeArrowheads="1"/>
                  </p:cNvSpPr>
                  <p:nvPr>
                    <p:custDataLst>
                      <p:tags r:id="rId148"/>
                    </p:custDataLst>
                  </p:nvPr>
                </p:nvSpPr>
                <p:spPr bwMode="auto">
                  <a:xfrm>
                    <a:off x="4641" y="1104"/>
                    <a:ext cx="1" cy="1"/>
                  </a:xfrm>
                  <a:prstGeom prst="rect">
                    <a:avLst/>
                  </a:prstGeom>
                  <a:solidFill>
                    <a:srgbClr val="F0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8" name="Freeform 479"/>
                  <p:cNvSpPr/>
                  <p:nvPr>
                    <p:custDataLst>
                      <p:tags r:id="rId149"/>
                    </p:custDataLst>
                  </p:nvPr>
                </p:nvSpPr>
                <p:spPr bwMode="auto">
                  <a:xfrm>
                    <a:off x="4641" y="11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9" name="Freeform 480"/>
                  <p:cNvSpPr/>
                  <p:nvPr>
                    <p:custDataLst>
                      <p:tags r:id="rId150"/>
                    </p:custDataLst>
                  </p:nvPr>
                </p:nvSpPr>
                <p:spPr bwMode="auto">
                  <a:xfrm>
                    <a:off x="4629" y="1100"/>
                    <a:ext cx="14" cy="9"/>
                  </a:xfrm>
                  <a:custGeom>
                    <a:avLst/>
                    <a:gdLst>
                      <a:gd name="T0" fmla="*/ 0 w 6"/>
                      <a:gd name="T1" fmla="*/ 0 h 4"/>
                      <a:gd name="T2" fmla="*/ 6 w 6"/>
                      <a:gd name="T3" fmla="*/ 4 h 4"/>
                      <a:gd name="T4" fmla="*/ 5 w 6"/>
                      <a:gd name="T5" fmla="*/ 2 h 4"/>
                      <a:gd name="T6" fmla="*/ 0 w 6"/>
                      <a:gd name="T7" fmla="*/ 0 h 4"/>
                    </a:gdLst>
                    <a:ahLst/>
                    <a:cxnLst>
                      <a:cxn ang="0">
                        <a:pos x="T0" y="T1"/>
                      </a:cxn>
                      <a:cxn ang="0">
                        <a:pos x="T2" y="T3"/>
                      </a:cxn>
                      <a:cxn ang="0">
                        <a:pos x="T4" y="T5"/>
                      </a:cxn>
                      <a:cxn ang="0">
                        <a:pos x="T6" y="T7"/>
                      </a:cxn>
                    </a:cxnLst>
                    <a:rect l="0" t="0" r="r" b="b"/>
                    <a:pathLst>
                      <a:path w="6" h="4">
                        <a:moveTo>
                          <a:pt x="0" y="0"/>
                        </a:moveTo>
                        <a:cubicBezTo>
                          <a:pt x="2" y="2"/>
                          <a:pt x="4" y="3"/>
                          <a:pt x="6" y="4"/>
                        </a:cubicBezTo>
                        <a:cubicBezTo>
                          <a:pt x="4" y="3"/>
                          <a:pt x="5" y="2"/>
                          <a:pt x="5" y="2"/>
                        </a:cubicBezTo>
                        <a:cubicBezTo>
                          <a:pt x="0" y="0"/>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0" name="Freeform 481"/>
                  <p:cNvSpPr>
                    <a:spLocks noEditPoints="1"/>
                  </p:cNvSpPr>
                  <p:nvPr>
                    <p:custDataLst>
                      <p:tags r:id="rId151"/>
                    </p:custDataLst>
                  </p:nvPr>
                </p:nvSpPr>
                <p:spPr bwMode="auto">
                  <a:xfrm>
                    <a:off x="4665" y="1012"/>
                    <a:ext cx="47" cy="335"/>
                  </a:xfrm>
                  <a:custGeom>
                    <a:avLst/>
                    <a:gdLst>
                      <a:gd name="T0" fmla="*/ 20 w 20"/>
                      <a:gd name="T1" fmla="*/ 140 h 141"/>
                      <a:gd name="T2" fmla="*/ 20 w 20"/>
                      <a:gd name="T3" fmla="*/ 141 h 141"/>
                      <a:gd name="T4" fmla="*/ 20 w 20"/>
                      <a:gd name="T5" fmla="*/ 141 h 141"/>
                      <a:gd name="T6" fmla="*/ 20 w 20"/>
                      <a:gd name="T7" fmla="*/ 140 h 141"/>
                      <a:gd name="T8" fmla="*/ 6 w 20"/>
                      <a:gd name="T9" fmla="*/ 19 h 141"/>
                      <a:gd name="T10" fmla="*/ 6 w 20"/>
                      <a:gd name="T11" fmla="*/ 19 h 141"/>
                      <a:gd name="T12" fmla="*/ 6 w 20"/>
                      <a:gd name="T13" fmla="*/ 19 h 141"/>
                      <a:gd name="T14" fmla="*/ 6 w 20"/>
                      <a:gd name="T15" fmla="*/ 19 h 141"/>
                      <a:gd name="T16" fmla="*/ 6 w 20"/>
                      <a:gd name="T17" fmla="*/ 20 h 141"/>
                      <a:gd name="T18" fmla="*/ 6 w 20"/>
                      <a:gd name="T19" fmla="*/ 19 h 141"/>
                      <a:gd name="T20" fmla="*/ 4 w 20"/>
                      <a:gd name="T21" fmla="*/ 11 h 141"/>
                      <a:gd name="T22" fmla="*/ 4 w 20"/>
                      <a:gd name="T23" fmla="*/ 12 h 141"/>
                      <a:gd name="T24" fmla="*/ 4 w 20"/>
                      <a:gd name="T25" fmla="*/ 12 h 141"/>
                      <a:gd name="T26" fmla="*/ 4 w 20"/>
                      <a:gd name="T27" fmla="*/ 12 h 141"/>
                      <a:gd name="T28" fmla="*/ 4 w 20"/>
                      <a:gd name="T29" fmla="*/ 11 h 141"/>
                      <a:gd name="T30" fmla="*/ 0 w 20"/>
                      <a:gd name="T31" fmla="*/ 0 h 141"/>
                      <a:gd name="T32" fmla="*/ 0 w 20"/>
                      <a:gd name="T33" fmla="*/ 0 h 141"/>
                      <a:gd name="T34" fmla="*/ 2 w 20"/>
                      <a:gd name="T35" fmla="*/ 4 h 141"/>
                      <a:gd name="T36" fmla="*/ 0 w 20"/>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41">
                        <a:moveTo>
                          <a:pt x="20" y="140"/>
                        </a:moveTo>
                        <a:cubicBezTo>
                          <a:pt x="20" y="140"/>
                          <a:pt x="20" y="141"/>
                          <a:pt x="20" y="141"/>
                        </a:cubicBezTo>
                        <a:cubicBezTo>
                          <a:pt x="20" y="141"/>
                          <a:pt x="20" y="141"/>
                          <a:pt x="20" y="141"/>
                        </a:cubicBezTo>
                        <a:cubicBezTo>
                          <a:pt x="20" y="141"/>
                          <a:pt x="20" y="140"/>
                          <a:pt x="20" y="140"/>
                        </a:cubicBezTo>
                        <a:moveTo>
                          <a:pt x="6" y="19"/>
                        </a:moveTo>
                        <a:cubicBezTo>
                          <a:pt x="6" y="19"/>
                          <a:pt x="6" y="19"/>
                          <a:pt x="6" y="19"/>
                        </a:cubicBezTo>
                        <a:cubicBezTo>
                          <a:pt x="6" y="19"/>
                          <a:pt x="6" y="19"/>
                          <a:pt x="6" y="19"/>
                        </a:cubicBezTo>
                        <a:cubicBezTo>
                          <a:pt x="6" y="19"/>
                          <a:pt x="6" y="19"/>
                          <a:pt x="6" y="19"/>
                        </a:cubicBezTo>
                        <a:cubicBezTo>
                          <a:pt x="6" y="19"/>
                          <a:pt x="6" y="19"/>
                          <a:pt x="6" y="20"/>
                        </a:cubicBezTo>
                        <a:cubicBezTo>
                          <a:pt x="6" y="19"/>
                          <a:pt x="6" y="19"/>
                          <a:pt x="6" y="19"/>
                        </a:cubicBezTo>
                        <a:moveTo>
                          <a:pt x="4" y="11"/>
                        </a:moveTo>
                        <a:cubicBezTo>
                          <a:pt x="4" y="11"/>
                          <a:pt x="4" y="12"/>
                          <a:pt x="4" y="12"/>
                        </a:cubicBezTo>
                        <a:cubicBezTo>
                          <a:pt x="4" y="12"/>
                          <a:pt x="4" y="12"/>
                          <a:pt x="4" y="12"/>
                        </a:cubicBezTo>
                        <a:cubicBezTo>
                          <a:pt x="4" y="12"/>
                          <a:pt x="4" y="12"/>
                          <a:pt x="4" y="12"/>
                        </a:cubicBezTo>
                        <a:cubicBezTo>
                          <a:pt x="4" y="12"/>
                          <a:pt x="4" y="11"/>
                          <a:pt x="4" y="11"/>
                        </a:cubicBezTo>
                        <a:moveTo>
                          <a:pt x="0" y="0"/>
                        </a:moveTo>
                        <a:cubicBezTo>
                          <a:pt x="0" y="0"/>
                          <a:pt x="0" y="0"/>
                          <a:pt x="0" y="0"/>
                        </a:cubicBezTo>
                        <a:cubicBezTo>
                          <a:pt x="1" y="1"/>
                          <a:pt x="1" y="3"/>
                          <a:pt x="2" y="4"/>
                        </a:cubicBezTo>
                        <a:cubicBezTo>
                          <a:pt x="1" y="3"/>
                          <a:pt x="1" y="1"/>
                          <a:pt x="0" y="0"/>
                        </a:cubicBezTo>
                      </a:path>
                    </a:pathLst>
                  </a:custGeom>
                  <a:solidFill>
                    <a:srgbClr val="F0D7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1" name="Freeform 482"/>
                  <p:cNvSpPr>
                    <a:spLocks noEditPoints="1"/>
                  </p:cNvSpPr>
                  <p:nvPr>
                    <p:custDataLst>
                      <p:tags r:id="rId152"/>
                    </p:custDataLst>
                  </p:nvPr>
                </p:nvSpPr>
                <p:spPr bwMode="auto">
                  <a:xfrm>
                    <a:off x="4579" y="1012"/>
                    <a:ext cx="138" cy="335"/>
                  </a:xfrm>
                  <a:custGeom>
                    <a:avLst/>
                    <a:gdLst>
                      <a:gd name="T0" fmla="*/ 30 w 58"/>
                      <a:gd name="T1" fmla="*/ 32 h 141"/>
                      <a:gd name="T2" fmla="*/ 35 w 58"/>
                      <a:gd name="T3" fmla="*/ 106 h 141"/>
                      <a:gd name="T4" fmla="*/ 17 w 58"/>
                      <a:gd name="T5" fmla="*/ 26 h 141"/>
                      <a:gd name="T6" fmla="*/ 32 w 58"/>
                      <a:gd name="T7" fmla="*/ 1 h 141"/>
                      <a:gd name="T8" fmla="*/ 22 w 58"/>
                      <a:gd name="T9" fmla="*/ 11 h 141"/>
                      <a:gd name="T10" fmla="*/ 19 w 58"/>
                      <a:gd name="T11" fmla="*/ 13 h 141"/>
                      <a:gd name="T12" fmla="*/ 21 w 58"/>
                      <a:gd name="T13" fmla="*/ 17 h 141"/>
                      <a:gd name="T14" fmla="*/ 16 w 58"/>
                      <a:gd name="T15" fmla="*/ 22 h 141"/>
                      <a:gd name="T16" fmla="*/ 13 w 58"/>
                      <a:gd name="T17" fmla="*/ 32 h 141"/>
                      <a:gd name="T18" fmla="*/ 3 w 58"/>
                      <a:gd name="T19" fmla="*/ 58 h 141"/>
                      <a:gd name="T20" fmla="*/ 3 w 58"/>
                      <a:gd name="T21" fmla="*/ 69 h 141"/>
                      <a:gd name="T22" fmla="*/ 1 w 58"/>
                      <a:gd name="T23" fmla="*/ 70 h 141"/>
                      <a:gd name="T24" fmla="*/ 8 w 58"/>
                      <a:gd name="T25" fmla="*/ 76 h 141"/>
                      <a:gd name="T26" fmla="*/ 9 w 58"/>
                      <a:gd name="T27" fmla="*/ 85 h 141"/>
                      <a:gd name="T28" fmla="*/ 12 w 58"/>
                      <a:gd name="T29" fmla="*/ 93 h 141"/>
                      <a:gd name="T30" fmla="*/ 18 w 58"/>
                      <a:gd name="T31" fmla="*/ 103 h 141"/>
                      <a:gd name="T32" fmla="*/ 16 w 58"/>
                      <a:gd name="T33" fmla="*/ 112 h 141"/>
                      <a:gd name="T34" fmla="*/ 25 w 58"/>
                      <a:gd name="T35" fmla="*/ 119 h 141"/>
                      <a:gd name="T36" fmla="*/ 35 w 58"/>
                      <a:gd name="T37" fmla="*/ 128 h 141"/>
                      <a:gd name="T38" fmla="*/ 47 w 58"/>
                      <a:gd name="T39" fmla="*/ 138 h 141"/>
                      <a:gd name="T40" fmla="*/ 56 w 58"/>
                      <a:gd name="T41" fmla="*/ 140 h 141"/>
                      <a:gd name="T42" fmla="*/ 57 w 58"/>
                      <a:gd name="T43" fmla="*/ 120 h 141"/>
                      <a:gd name="T44" fmla="*/ 53 w 58"/>
                      <a:gd name="T45" fmla="*/ 117 h 141"/>
                      <a:gd name="T46" fmla="*/ 48 w 58"/>
                      <a:gd name="T47" fmla="*/ 116 h 141"/>
                      <a:gd name="T48" fmla="*/ 44 w 58"/>
                      <a:gd name="T49" fmla="*/ 116 h 141"/>
                      <a:gd name="T50" fmla="*/ 42 w 58"/>
                      <a:gd name="T51" fmla="*/ 112 h 141"/>
                      <a:gd name="T52" fmla="*/ 36 w 58"/>
                      <a:gd name="T53" fmla="*/ 110 h 141"/>
                      <a:gd name="T54" fmla="*/ 38 w 58"/>
                      <a:gd name="T55" fmla="*/ 109 h 141"/>
                      <a:gd name="T56" fmla="*/ 34 w 58"/>
                      <a:gd name="T57" fmla="*/ 104 h 141"/>
                      <a:gd name="T58" fmla="*/ 32 w 58"/>
                      <a:gd name="T59" fmla="*/ 98 h 141"/>
                      <a:gd name="T60" fmla="*/ 32 w 58"/>
                      <a:gd name="T61" fmla="*/ 95 h 141"/>
                      <a:gd name="T62" fmla="*/ 27 w 58"/>
                      <a:gd name="T63" fmla="*/ 90 h 141"/>
                      <a:gd name="T64" fmla="*/ 25 w 58"/>
                      <a:gd name="T65" fmla="*/ 89 h 141"/>
                      <a:gd name="T66" fmla="*/ 21 w 58"/>
                      <a:gd name="T67" fmla="*/ 82 h 141"/>
                      <a:gd name="T68" fmla="*/ 18 w 58"/>
                      <a:gd name="T69" fmla="*/ 78 h 141"/>
                      <a:gd name="T70" fmla="*/ 12 w 58"/>
                      <a:gd name="T71" fmla="*/ 75 h 141"/>
                      <a:gd name="T72" fmla="*/ 11 w 58"/>
                      <a:gd name="T73" fmla="*/ 73 h 141"/>
                      <a:gd name="T74" fmla="*/ 15 w 58"/>
                      <a:gd name="T75" fmla="*/ 73 h 141"/>
                      <a:gd name="T76" fmla="*/ 19 w 58"/>
                      <a:gd name="T77" fmla="*/ 74 h 141"/>
                      <a:gd name="T78" fmla="*/ 21 w 58"/>
                      <a:gd name="T79" fmla="*/ 72 h 141"/>
                      <a:gd name="T80" fmla="*/ 16 w 58"/>
                      <a:gd name="T81" fmla="*/ 60 h 141"/>
                      <a:gd name="T82" fmla="*/ 21 w 58"/>
                      <a:gd name="T83" fmla="*/ 65 h 141"/>
                      <a:gd name="T84" fmla="*/ 18 w 58"/>
                      <a:gd name="T85" fmla="*/ 54 h 141"/>
                      <a:gd name="T86" fmla="*/ 21 w 58"/>
                      <a:gd name="T87" fmla="*/ 50 h 141"/>
                      <a:gd name="T88" fmla="*/ 18 w 58"/>
                      <a:gd name="T89" fmla="*/ 35 h 141"/>
                      <a:gd name="T90" fmla="*/ 28 w 58"/>
                      <a:gd name="T91" fmla="*/ 36 h 141"/>
                      <a:gd name="T92" fmla="*/ 25 w 58"/>
                      <a:gd name="T93" fmla="*/ 29 h 141"/>
                      <a:gd name="T94" fmla="*/ 32 w 58"/>
                      <a:gd name="T95" fmla="*/ 27 h 141"/>
                      <a:gd name="T96" fmla="*/ 32 w 58"/>
                      <a:gd name="T97" fmla="*/ 15 h 141"/>
                      <a:gd name="T98" fmla="*/ 35 w 58"/>
                      <a:gd name="T99" fmla="*/ 12 h 141"/>
                      <a:gd name="T100" fmla="*/ 40 w 58"/>
                      <a:gd name="T101" fmla="*/ 21 h 141"/>
                      <a:gd name="T102" fmla="*/ 42 w 58"/>
                      <a:gd name="T103" fmla="*/ 19 h 141"/>
                      <a:gd name="T104" fmla="*/ 38 w 58"/>
                      <a:gd name="T105"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141">
                        <a:moveTo>
                          <a:pt x="29" y="33"/>
                        </a:moveTo>
                        <a:cubicBezTo>
                          <a:pt x="29" y="33"/>
                          <a:pt x="29" y="33"/>
                          <a:pt x="29" y="33"/>
                        </a:cubicBezTo>
                        <a:cubicBezTo>
                          <a:pt x="29" y="33"/>
                          <a:pt x="29" y="33"/>
                          <a:pt x="29" y="33"/>
                        </a:cubicBezTo>
                        <a:moveTo>
                          <a:pt x="29" y="32"/>
                        </a:moveTo>
                        <a:cubicBezTo>
                          <a:pt x="29" y="32"/>
                          <a:pt x="29" y="32"/>
                          <a:pt x="30" y="32"/>
                        </a:cubicBezTo>
                        <a:cubicBezTo>
                          <a:pt x="30" y="32"/>
                          <a:pt x="29" y="32"/>
                          <a:pt x="29" y="32"/>
                        </a:cubicBezTo>
                        <a:moveTo>
                          <a:pt x="35" y="106"/>
                        </a:moveTo>
                        <a:cubicBezTo>
                          <a:pt x="34" y="106"/>
                          <a:pt x="34" y="105"/>
                          <a:pt x="34" y="104"/>
                        </a:cubicBezTo>
                        <a:cubicBezTo>
                          <a:pt x="35" y="104"/>
                          <a:pt x="37" y="104"/>
                          <a:pt x="36" y="105"/>
                        </a:cubicBezTo>
                        <a:cubicBezTo>
                          <a:pt x="35" y="106"/>
                          <a:pt x="35" y="106"/>
                          <a:pt x="35" y="106"/>
                        </a:cubicBezTo>
                        <a:moveTo>
                          <a:pt x="16" y="72"/>
                        </a:moveTo>
                        <a:cubicBezTo>
                          <a:pt x="16" y="71"/>
                          <a:pt x="16" y="71"/>
                          <a:pt x="16" y="70"/>
                        </a:cubicBezTo>
                        <a:cubicBezTo>
                          <a:pt x="17" y="70"/>
                          <a:pt x="17" y="71"/>
                          <a:pt x="16" y="72"/>
                        </a:cubicBezTo>
                        <a:moveTo>
                          <a:pt x="18" y="26"/>
                        </a:moveTo>
                        <a:cubicBezTo>
                          <a:pt x="18" y="26"/>
                          <a:pt x="17" y="26"/>
                          <a:pt x="17" y="26"/>
                        </a:cubicBezTo>
                        <a:cubicBezTo>
                          <a:pt x="18" y="26"/>
                          <a:pt x="18" y="26"/>
                          <a:pt x="18" y="26"/>
                        </a:cubicBezTo>
                        <a:moveTo>
                          <a:pt x="36" y="0"/>
                        </a:moveTo>
                        <a:cubicBezTo>
                          <a:pt x="35" y="1"/>
                          <a:pt x="33" y="1"/>
                          <a:pt x="32" y="2"/>
                        </a:cubicBezTo>
                        <a:cubicBezTo>
                          <a:pt x="32" y="1"/>
                          <a:pt x="32" y="1"/>
                          <a:pt x="33" y="1"/>
                        </a:cubicBezTo>
                        <a:cubicBezTo>
                          <a:pt x="33" y="1"/>
                          <a:pt x="33" y="1"/>
                          <a:pt x="32" y="1"/>
                        </a:cubicBezTo>
                        <a:cubicBezTo>
                          <a:pt x="30" y="1"/>
                          <a:pt x="29" y="3"/>
                          <a:pt x="28" y="5"/>
                        </a:cubicBezTo>
                        <a:cubicBezTo>
                          <a:pt x="27" y="7"/>
                          <a:pt x="26" y="9"/>
                          <a:pt x="24" y="9"/>
                        </a:cubicBezTo>
                        <a:cubicBezTo>
                          <a:pt x="24" y="11"/>
                          <a:pt x="23" y="11"/>
                          <a:pt x="23" y="11"/>
                        </a:cubicBezTo>
                        <a:cubicBezTo>
                          <a:pt x="23" y="11"/>
                          <a:pt x="23" y="11"/>
                          <a:pt x="23" y="11"/>
                        </a:cubicBezTo>
                        <a:cubicBezTo>
                          <a:pt x="22" y="11"/>
                          <a:pt x="22" y="11"/>
                          <a:pt x="22" y="11"/>
                        </a:cubicBezTo>
                        <a:cubicBezTo>
                          <a:pt x="22" y="11"/>
                          <a:pt x="21" y="11"/>
                          <a:pt x="21" y="12"/>
                        </a:cubicBezTo>
                        <a:cubicBezTo>
                          <a:pt x="21" y="12"/>
                          <a:pt x="21" y="12"/>
                          <a:pt x="21" y="12"/>
                        </a:cubicBezTo>
                        <a:cubicBezTo>
                          <a:pt x="22" y="12"/>
                          <a:pt x="22" y="12"/>
                          <a:pt x="22" y="11"/>
                        </a:cubicBezTo>
                        <a:cubicBezTo>
                          <a:pt x="22" y="12"/>
                          <a:pt x="21" y="13"/>
                          <a:pt x="21" y="14"/>
                        </a:cubicBezTo>
                        <a:cubicBezTo>
                          <a:pt x="19" y="13"/>
                          <a:pt x="19" y="13"/>
                          <a:pt x="19" y="13"/>
                        </a:cubicBezTo>
                        <a:cubicBezTo>
                          <a:pt x="19" y="13"/>
                          <a:pt x="19" y="13"/>
                          <a:pt x="19" y="13"/>
                        </a:cubicBezTo>
                        <a:cubicBezTo>
                          <a:pt x="19" y="13"/>
                          <a:pt x="19" y="13"/>
                          <a:pt x="19" y="13"/>
                        </a:cubicBezTo>
                        <a:cubicBezTo>
                          <a:pt x="19" y="13"/>
                          <a:pt x="19" y="13"/>
                          <a:pt x="19" y="13"/>
                        </a:cubicBezTo>
                        <a:cubicBezTo>
                          <a:pt x="18" y="14"/>
                          <a:pt x="19" y="15"/>
                          <a:pt x="21" y="15"/>
                        </a:cubicBezTo>
                        <a:cubicBezTo>
                          <a:pt x="21" y="16"/>
                          <a:pt x="21" y="16"/>
                          <a:pt x="21" y="17"/>
                        </a:cubicBezTo>
                        <a:cubicBezTo>
                          <a:pt x="21" y="17"/>
                          <a:pt x="20" y="17"/>
                          <a:pt x="20" y="17"/>
                        </a:cubicBezTo>
                        <a:cubicBezTo>
                          <a:pt x="19" y="17"/>
                          <a:pt x="19" y="17"/>
                          <a:pt x="19" y="18"/>
                        </a:cubicBezTo>
                        <a:cubicBezTo>
                          <a:pt x="19" y="18"/>
                          <a:pt x="19" y="19"/>
                          <a:pt x="18" y="19"/>
                        </a:cubicBezTo>
                        <a:cubicBezTo>
                          <a:pt x="17" y="19"/>
                          <a:pt x="17" y="19"/>
                          <a:pt x="17" y="19"/>
                        </a:cubicBezTo>
                        <a:cubicBezTo>
                          <a:pt x="17" y="20"/>
                          <a:pt x="17" y="21"/>
                          <a:pt x="16" y="22"/>
                        </a:cubicBezTo>
                        <a:cubicBezTo>
                          <a:pt x="16" y="23"/>
                          <a:pt x="16" y="25"/>
                          <a:pt x="17" y="26"/>
                        </a:cubicBezTo>
                        <a:cubicBezTo>
                          <a:pt x="16" y="27"/>
                          <a:pt x="15" y="27"/>
                          <a:pt x="16" y="29"/>
                        </a:cubicBezTo>
                        <a:cubicBezTo>
                          <a:pt x="13" y="28"/>
                          <a:pt x="13" y="28"/>
                          <a:pt x="13" y="28"/>
                        </a:cubicBezTo>
                        <a:cubicBezTo>
                          <a:pt x="14" y="29"/>
                          <a:pt x="15" y="30"/>
                          <a:pt x="15" y="32"/>
                        </a:cubicBezTo>
                        <a:cubicBezTo>
                          <a:pt x="15" y="32"/>
                          <a:pt x="14" y="32"/>
                          <a:pt x="13" y="32"/>
                        </a:cubicBezTo>
                        <a:cubicBezTo>
                          <a:pt x="12" y="32"/>
                          <a:pt x="12" y="32"/>
                          <a:pt x="11" y="30"/>
                        </a:cubicBezTo>
                        <a:cubicBezTo>
                          <a:pt x="12" y="35"/>
                          <a:pt x="11" y="34"/>
                          <a:pt x="12" y="38"/>
                        </a:cubicBezTo>
                        <a:cubicBezTo>
                          <a:pt x="11" y="37"/>
                          <a:pt x="11" y="37"/>
                          <a:pt x="11" y="37"/>
                        </a:cubicBezTo>
                        <a:cubicBezTo>
                          <a:pt x="11" y="38"/>
                          <a:pt x="12" y="40"/>
                          <a:pt x="11" y="40"/>
                        </a:cubicBezTo>
                        <a:cubicBezTo>
                          <a:pt x="7" y="42"/>
                          <a:pt x="7" y="52"/>
                          <a:pt x="3" y="58"/>
                        </a:cubicBezTo>
                        <a:cubicBezTo>
                          <a:pt x="4" y="58"/>
                          <a:pt x="4" y="58"/>
                          <a:pt x="4" y="58"/>
                        </a:cubicBezTo>
                        <a:cubicBezTo>
                          <a:pt x="7" y="58"/>
                          <a:pt x="1" y="61"/>
                          <a:pt x="5" y="61"/>
                        </a:cubicBezTo>
                        <a:cubicBezTo>
                          <a:pt x="4" y="62"/>
                          <a:pt x="3" y="62"/>
                          <a:pt x="3" y="62"/>
                        </a:cubicBezTo>
                        <a:cubicBezTo>
                          <a:pt x="3" y="62"/>
                          <a:pt x="2" y="62"/>
                          <a:pt x="2" y="62"/>
                        </a:cubicBezTo>
                        <a:cubicBezTo>
                          <a:pt x="3" y="65"/>
                          <a:pt x="0" y="67"/>
                          <a:pt x="3" y="69"/>
                        </a:cubicBezTo>
                        <a:cubicBezTo>
                          <a:pt x="3" y="69"/>
                          <a:pt x="3" y="69"/>
                          <a:pt x="3" y="69"/>
                        </a:cubicBezTo>
                        <a:cubicBezTo>
                          <a:pt x="2" y="69"/>
                          <a:pt x="2" y="69"/>
                          <a:pt x="2" y="69"/>
                        </a:cubicBezTo>
                        <a:cubicBezTo>
                          <a:pt x="2" y="69"/>
                          <a:pt x="1" y="69"/>
                          <a:pt x="1" y="69"/>
                        </a:cubicBezTo>
                        <a:cubicBezTo>
                          <a:pt x="1" y="69"/>
                          <a:pt x="1" y="69"/>
                          <a:pt x="1" y="69"/>
                        </a:cubicBezTo>
                        <a:cubicBezTo>
                          <a:pt x="1" y="69"/>
                          <a:pt x="2" y="70"/>
                          <a:pt x="1" y="70"/>
                        </a:cubicBezTo>
                        <a:cubicBezTo>
                          <a:pt x="1" y="70"/>
                          <a:pt x="1" y="70"/>
                          <a:pt x="1" y="70"/>
                        </a:cubicBezTo>
                        <a:cubicBezTo>
                          <a:pt x="0" y="70"/>
                          <a:pt x="0" y="69"/>
                          <a:pt x="0" y="69"/>
                        </a:cubicBezTo>
                        <a:cubicBezTo>
                          <a:pt x="0" y="72"/>
                          <a:pt x="3" y="73"/>
                          <a:pt x="6" y="73"/>
                        </a:cubicBezTo>
                        <a:cubicBezTo>
                          <a:pt x="6" y="73"/>
                          <a:pt x="7" y="73"/>
                          <a:pt x="7" y="73"/>
                        </a:cubicBezTo>
                        <a:cubicBezTo>
                          <a:pt x="6" y="74"/>
                          <a:pt x="6" y="75"/>
                          <a:pt x="8" y="76"/>
                        </a:cubicBezTo>
                        <a:cubicBezTo>
                          <a:pt x="8" y="76"/>
                          <a:pt x="7" y="77"/>
                          <a:pt x="7" y="77"/>
                        </a:cubicBezTo>
                        <a:cubicBezTo>
                          <a:pt x="6" y="77"/>
                          <a:pt x="6" y="77"/>
                          <a:pt x="6" y="76"/>
                        </a:cubicBezTo>
                        <a:cubicBezTo>
                          <a:pt x="6" y="77"/>
                          <a:pt x="5" y="83"/>
                          <a:pt x="8" y="83"/>
                        </a:cubicBezTo>
                        <a:cubicBezTo>
                          <a:pt x="8" y="83"/>
                          <a:pt x="8" y="83"/>
                          <a:pt x="8" y="83"/>
                        </a:cubicBezTo>
                        <a:cubicBezTo>
                          <a:pt x="7" y="83"/>
                          <a:pt x="8" y="84"/>
                          <a:pt x="9" y="85"/>
                        </a:cubicBezTo>
                        <a:cubicBezTo>
                          <a:pt x="9" y="87"/>
                          <a:pt x="9" y="87"/>
                          <a:pt x="10" y="90"/>
                        </a:cubicBezTo>
                        <a:cubicBezTo>
                          <a:pt x="10" y="89"/>
                          <a:pt x="10" y="89"/>
                          <a:pt x="10" y="89"/>
                        </a:cubicBezTo>
                        <a:cubicBezTo>
                          <a:pt x="10" y="89"/>
                          <a:pt x="10" y="89"/>
                          <a:pt x="10" y="89"/>
                        </a:cubicBezTo>
                        <a:cubicBezTo>
                          <a:pt x="13" y="89"/>
                          <a:pt x="11" y="91"/>
                          <a:pt x="12" y="93"/>
                        </a:cubicBezTo>
                        <a:cubicBezTo>
                          <a:pt x="12" y="93"/>
                          <a:pt x="12" y="93"/>
                          <a:pt x="12" y="93"/>
                        </a:cubicBezTo>
                        <a:cubicBezTo>
                          <a:pt x="12" y="98"/>
                          <a:pt x="14" y="94"/>
                          <a:pt x="13" y="99"/>
                        </a:cubicBezTo>
                        <a:cubicBezTo>
                          <a:pt x="15" y="98"/>
                          <a:pt x="15" y="98"/>
                          <a:pt x="15" y="98"/>
                        </a:cubicBezTo>
                        <a:cubicBezTo>
                          <a:pt x="15" y="98"/>
                          <a:pt x="16" y="98"/>
                          <a:pt x="16" y="98"/>
                        </a:cubicBezTo>
                        <a:cubicBezTo>
                          <a:pt x="18" y="98"/>
                          <a:pt x="15" y="103"/>
                          <a:pt x="17" y="105"/>
                        </a:cubicBezTo>
                        <a:cubicBezTo>
                          <a:pt x="18" y="103"/>
                          <a:pt x="18" y="103"/>
                          <a:pt x="18" y="103"/>
                        </a:cubicBezTo>
                        <a:cubicBezTo>
                          <a:pt x="20" y="104"/>
                          <a:pt x="15" y="110"/>
                          <a:pt x="15" y="111"/>
                        </a:cubicBezTo>
                        <a:cubicBezTo>
                          <a:pt x="15" y="112"/>
                          <a:pt x="15" y="112"/>
                          <a:pt x="15" y="112"/>
                        </a:cubicBezTo>
                        <a:cubicBezTo>
                          <a:pt x="15" y="112"/>
                          <a:pt x="14" y="111"/>
                          <a:pt x="14" y="111"/>
                        </a:cubicBezTo>
                        <a:cubicBezTo>
                          <a:pt x="14" y="113"/>
                          <a:pt x="14" y="113"/>
                          <a:pt x="14" y="113"/>
                        </a:cubicBezTo>
                        <a:cubicBezTo>
                          <a:pt x="15" y="113"/>
                          <a:pt x="15" y="113"/>
                          <a:pt x="16" y="112"/>
                        </a:cubicBezTo>
                        <a:cubicBezTo>
                          <a:pt x="16" y="112"/>
                          <a:pt x="17" y="112"/>
                          <a:pt x="17" y="112"/>
                        </a:cubicBezTo>
                        <a:cubicBezTo>
                          <a:pt x="18" y="112"/>
                          <a:pt x="18" y="112"/>
                          <a:pt x="18" y="112"/>
                        </a:cubicBezTo>
                        <a:cubicBezTo>
                          <a:pt x="18" y="113"/>
                          <a:pt x="15" y="114"/>
                          <a:pt x="16" y="116"/>
                        </a:cubicBezTo>
                        <a:cubicBezTo>
                          <a:pt x="16" y="117"/>
                          <a:pt x="23" y="117"/>
                          <a:pt x="23" y="121"/>
                        </a:cubicBezTo>
                        <a:cubicBezTo>
                          <a:pt x="23" y="120"/>
                          <a:pt x="24" y="119"/>
                          <a:pt x="25" y="119"/>
                        </a:cubicBezTo>
                        <a:cubicBezTo>
                          <a:pt x="25" y="119"/>
                          <a:pt x="25" y="119"/>
                          <a:pt x="25" y="119"/>
                        </a:cubicBezTo>
                        <a:cubicBezTo>
                          <a:pt x="27" y="120"/>
                          <a:pt x="26" y="125"/>
                          <a:pt x="29" y="125"/>
                        </a:cubicBezTo>
                        <a:cubicBezTo>
                          <a:pt x="29" y="125"/>
                          <a:pt x="30" y="125"/>
                          <a:pt x="30" y="125"/>
                        </a:cubicBezTo>
                        <a:cubicBezTo>
                          <a:pt x="30" y="125"/>
                          <a:pt x="30" y="126"/>
                          <a:pt x="30" y="126"/>
                        </a:cubicBezTo>
                        <a:cubicBezTo>
                          <a:pt x="31" y="126"/>
                          <a:pt x="34" y="128"/>
                          <a:pt x="35" y="128"/>
                        </a:cubicBezTo>
                        <a:cubicBezTo>
                          <a:pt x="36" y="128"/>
                          <a:pt x="36" y="127"/>
                          <a:pt x="37" y="127"/>
                        </a:cubicBezTo>
                        <a:cubicBezTo>
                          <a:pt x="35" y="131"/>
                          <a:pt x="38" y="131"/>
                          <a:pt x="40" y="132"/>
                        </a:cubicBezTo>
                        <a:cubicBezTo>
                          <a:pt x="42" y="132"/>
                          <a:pt x="45" y="132"/>
                          <a:pt x="43" y="135"/>
                        </a:cubicBezTo>
                        <a:cubicBezTo>
                          <a:pt x="47" y="137"/>
                          <a:pt x="47" y="137"/>
                          <a:pt x="47" y="137"/>
                        </a:cubicBezTo>
                        <a:cubicBezTo>
                          <a:pt x="47" y="138"/>
                          <a:pt x="47" y="138"/>
                          <a:pt x="47" y="138"/>
                        </a:cubicBezTo>
                        <a:cubicBezTo>
                          <a:pt x="48" y="139"/>
                          <a:pt x="49" y="139"/>
                          <a:pt x="50" y="139"/>
                        </a:cubicBezTo>
                        <a:cubicBezTo>
                          <a:pt x="51" y="139"/>
                          <a:pt x="52" y="138"/>
                          <a:pt x="53" y="138"/>
                        </a:cubicBezTo>
                        <a:cubicBezTo>
                          <a:pt x="53" y="139"/>
                          <a:pt x="53" y="139"/>
                          <a:pt x="53" y="139"/>
                        </a:cubicBezTo>
                        <a:cubicBezTo>
                          <a:pt x="54" y="140"/>
                          <a:pt x="55" y="141"/>
                          <a:pt x="56" y="141"/>
                        </a:cubicBezTo>
                        <a:cubicBezTo>
                          <a:pt x="56" y="141"/>
                          <a:pt x="56" y="140"/>
                          <a:pt x="56" y="140"/>
                        </a:cubicBezTo>
                        <a:cubicBezTo>
                          <a:pt x="57" y="138"/>
                          <a:pt x="57" y="136"/>
                          <a:pt x="57" y="133"/>
                        </a:cubicBezTo>
                        <a:cubicBezTo>
                          <a:pt x="57" y="133"/>
                          <a:pt x="57" y="133"/>
                          <a:pt x="57" y="133"/>
                        </a:cubicBezTo>
                        <a:cubicBezTo>
                          <a:pt x="58" y="130"/>
                          <a:pt x="58" y="127"/>
                          <a:pt x="58" y="123"/>
                        </a:cubicBezTo>
                        <a:cubicBezTo>
                          <a:pt x="57" y="123"/>
                          <a:pt x="57" y="123"/>
                          <a:pt x="57" y="123"/>
                        </a:cubicBezTo>
                        <a:cubicBezTo>
                          <a:pt x="55" y="123"/>
                          <a:pt x="58" y="121"/>
                          <a:pt x="57" y="120"/>
                        </a:cubicBezTo>
                        <a:cubicBezTo>
                          <a:pt x="56" y="120"/>
                          <a:pt x="55" y="121"/>
                          <a:pt x="54" y="121"/>
                        </a:cubicBezTo>
                        <a:cubicBezTo>
                          <a:pt x="53" y="121"/>
                          <a:pt x="52" y="120"/>
                          <a:pt x="52" y="119"/>
                        </a:cubicBezTo>
                        <a:cubicBezTo>
                          <a:pt x="52" y="119"/>
                          <a:pt x="52" y="119"/>
                          <a:pt x="52" y="119"/>
                        </a:cubicBezTo>
                        <a:cubicBezTo>
                          <a:pt x="53" y="119"/>
                          <a:pt x="53" y="119"/>
                          <a:pt x="54" y="119"/>
                        </a:cubicBezTo>
                        <a:cubicBezTo>
                          <a:pt x="53" y="117"/>
                          <a:pt x="53" y="117"/>
                          <a:pt x="53" y="117"/>
                        </a:cubicBezTo>
                        <a:cubicBezTo>
                          <a:pt x="56" y="116"/>
                          <a:pt x="57" y="117"/>
                          <a:pt x="57" y="114"/>
                        </a:cubicBezTo>
                        <a:cubicBezTo>
                          <a:pt x="56" y="116"/>
                          <a:pt x="55" y="116"/>
                          <a:pt x="54" y="116"/>
                        </a:cubicBezTo>
                        <a:cubicBezTo>
                          <a:pt x="54" y="116"/>
                          <a:pt x="53" y="116"/>
                          <a:pt x="52" y="116"/>
                        </a:cubicBezTo>
                        <a:cubicBezTo>
                          <a:pt x="52" y="115"/>
                          <a:pt x="51" y="115"/>
                          <a:pt x="50" y="115"/>
                        </a:cubicBezTo>
                        <a:cubicBezTo>
                          <a:pt x="50" y="115"/>
                          <a:pt x="49" y="115"/>
                          <a:pt x="48" y="116"/>
                        </a:cubicBezTo>
                        <a:cubicBezTo>
                          <a:pt x="48" y="115"/>
                          <a:pt x="48" y="115"/>
                          <a:pt x="48" y="115"/>
                        </a:cubicBezTo>
                        <a:cubicBezTo>
                          <a:pt x="49" y="115"/>
                          <a:pt x="49" y="115"/>
                          <a:pt x="49" y="115"/>
                        </a:cubicBezTo>
                        <a:cubicBezTo>
                          <a:pt x="49" y="114"/>
                          <a:pt x="48" y="114"/>
                          <a:pt x="48" y="114"/>
                        </a:cubicBezTo>
                        <a:cubicBezTo>
                          <a:pt x="48" y="114"/>
                          <a:pt x="47" y="114"/>
                          <a:pt x="46" y="115"/>
                        </a:cubicBezTo>
                        <a:cubicBezTo>
                          <a:pt x="46" y="115"/>
                          <a:pt x="45" y="116"/>
                          <a:pt x="44" y="116"/>
                        </a:cubicBezTo>
                        <a:cubicBezTo>
                          <a:pt x="44" y="116"/>
                          <a:pt x="43" y="116"/>
                          <a:pt x="43" y="115"/>
                        </a:cubicBezTo>
                        <a:cubicBezTo>
                          <a:pt x="43" y="114"/>
                          <a:pt x="43" y="113"/>
                          <a:pt x="44" y="113"/>
                        </a:cubicBezTo>
                        <a:cubicBezTo>
                          <a:pt x="41" y="113"/>
                          <a:pt x="41" y="113"/>
                          <a:pt x="41" y="113"/>
                        </a:cubicBezTo>
                        <a:cubicBezTo>
                          <a:pt x="41" y="112"/>
                          <a:pt x="41" y="112"/>
                          <a:pt x="41" y="112"/>
                        </a:cubicBezTo>
                        <a:cubicBezTo>
                          <a:pt x="41" y="112"/>
                          <a:pt x="42" y="112"/>
                          <a:pt x="42" y="112"/>
                        </a:cubicBezTo>
                        <a:cubicBezTo>
                          <a:pt x="41" y="111"/>
                          <a:pt x="40" y="111"/>
                          <a:pt x="39" y="110"/>
                        </a:cubicBezTo>
                        <a:cubicBezTo>
                          <a:pt x="39" y="110"/>
                          <a:pt x="39" y="110"/>
                          <a:pt x="39" y="110"/>
                        </a:cubicBezTo>
                        <a:cubicBezTo>
                          <a:pt x="38" y="110"/>
                          <a:pt x="37" y="110"/>
                          <a:pt x="36" y="110"/>
                        </a:cubicBezTo>
                        <a:cubicBezTo>
                          <a:pt x="36" y="110"/>
                          <a:pt x="36" y="110"/>
                          <a:pt x="36" y="110"/>
                        </a:cubicBezTo>
                        <a:cubicBezTo>
                          <a:pt x="36" y="110"/>
                          <a:pt x="36" y="110"/>
                          <a:pt x="36" y="110"/>
                        </a:cubicBezTo>
                        <a:cubicBezTo>
                          <a:pt x="36" y="110"/>
                          <a:pt x="36" y="110"/>
                          <a:pt x="37" y="110"/>
                        </a:cubicBezTo>
                        <a:cubicBezTo>
                          <a:pt x="37" y="110"/>
                          <a:pt x="37" y="110"/>
                          <a:pt x="37" y="110"/>
                        </a:cubicBezTo>
                        <a:cubicBezTo>
                          <a:pt x="36" y="110"/>
                          <a:pt x="35" y="109"/>
                          <a:pt x="35" y="109"/>
                        </a:cubicBezTo>
                        <a:cubicBezTo>
                          <a:pt x="35" y="108"/>
                          <a:pt x="36" y="108"/>
                          <a:pt x="36" y="108"/>
                        </a:cubicBezTo>
                        <a:cubicBezTo>
                          <a:pt x="37" y="108"/>
                          <a:pt x="38" y="108"/>
                          <a:pt x="38" y="109"/>
                        </a:cubicBezTo>
                        <a:cubicBezTo>
                          <a:pt x="41" y="104"/>
                          <a:pt x="36" y="109"/>
                          <a:pt x="36" y="104"/>
                        </a:cubicBezTo>
                        <a:cubicBezTo>
                          <a:pt x="38" y="105"/>
                          <a:pt x="38" y="105"/>
                          <a:pt x="38" y="105"/>
                        </a:cubicBezTo>
                        <a:cubicBezTo>
                          <a:pt x="40" y="102"/>
                          <a:pt x="38" y="101"/>
                          <a:pt x="39" y="99"/>
                        </a:cubicBezTo>
                        <a:cubicBezTo>
                          <a:pt x="38" y="100"/>
                          <a:pt x="37" y="104"/>
                          <a:pt x="35" y="104"/>
                        </a:cubicBezTo>
                        <a:cubicBezTo>
                          <a:pt x="35" y="104"/>
                          <a:pt x="35" y="104"/>
                          <a:pt x="34" y="104"/>
                        </a:cubicBezTo>
                        <a:cubicBezTo>
                          <a:pt x="34" y="104"/>
                          <a:pt x="34" y="103"/>
                          <a:pt x="33" y="103"/>
                        </a:cubicBezTo>
                        <a:cubicBezTo>
                          <a:pt x="34" y="102"/>
                          <a:pt x="33" y="101"/>
                          <a:pt x="33" y="100"/>
                        </a:cubicBezTo>
                        <a:cubicBezTo>
                          <a:pt x="35" y="99"/>
                          <a:pt x="35" y="99"/>
                          <a:pt x="35" y="99"/>
                        </a:cubicBezTo>
                        <a:cubicBezTo>
                          <a:pt x="35" y="98"/>
                          <a:pt x="34" y="98"/>
                          <a:pt x="34" y="98"/>
                        </a:cubicBezTo>
                        <a:cubicBezTo>
                          <a:pt x="33" y="98"/>
                          <a:pt x="33" y="98"/>
                          <a:pt x="32" y="98"/>
                        </a:cubicBezTo>
                        <a:cubicBezTo>
                          <a:pt x="32" y="99"/>
                          <a:pt x="31" y="99"/>
                          <a:pt x="31" y="99"/>
                        </a:cubicBezTo>
                        <a:cubicBezTo>
                          <a:pt x="31" y="99"/>
                          <a:pt x="31" y="99"/>
                          <a:pt x="31" y="99"/>
                        </a:cubicBezTo>
                        <a:cubicBezTo>
                          <a:pt x="30" y="97"/>
                          <a:pt x="32" y="96"/>
                          <a:pt x="33" y="95"/>
                        </a:cubicBezTo>
                        <a:cubicBezTo>
                          <a:pt x="33" y="94"/>
                          <a:pt x="33" y="94"/>
                          <a:pt x="33" y="94"/>
                        </a:cubicBezTo>
                        <a:cubicBezTo>
                          <a:pt x="33" y="94"/>
                          <a:pt x="32" y="95"/>
                          <a:pt x="32" y="95"/>
                        </a:cubicBezTo>
                        <a:cubicBezTo>
                          <a:pt x="31" y="96"/>
                          <a:pt x="31" y="96"/>
                          <a:pt x="30" y="96"/>
                        </a:cubicBezTo>
                        <a:cubicBezTo>
                          <a:pt x="30" y="96"/>
                          <a:pt x="30" y="96"/>
                          <a:pt x="29" y="96"/>
                        </a:cubicBezTo>
                        <a:cubicBezTo>
                          <a:pt x="29" y="93"/>
                          <a:pt x="28" y="93"/>
                          <a:pt x="25" y="91"/>
                        </a:cubicBezTo>
                        <a:cubicBezTo>
                          <a:pt x="25" y="90"/>
                          <a:pt x="26" y="90"/>
                          <a:pt x="26" y="90"/>
                        </a:cubicBezTo>
                        <a:cubicBezTo>
                          <a:pt x="26" y="90"/>
                          <a:pt x="26" y="90"/>
                          <a:pt x="27" y="90"/>
                        </a:cubicBezTo>
                        <a:cubicBezTo>
                          <a:pt x="27" y="90"/>
                          <a:pt x="27" y="90"/>
                          <a:pt x="27" y="90"/>
                        </a:cubicBezTo>
                        <a:cubicBezTo>
                          <a:pt x="27" y="90"/>
                          <a:pt x="27" y="90"/>
                          <a:pt x="27" y="90"/>
                        </a:cubicBezTo>
                        <a:cubicBezTo>
                          <a:pt x="25" y="89"/>
                          <a:pt x="25" y="89"/>
                          <a:pt x="25" y="89"/>
                        </a:cubicBezTo>
                        <a:cubicBezTo>
                          <a:pt x="26" y="89"/>
                          <a:pt x="26" y="89"/>
                          <a:pt x="26" y="89"/>
                        </a:cubicBezTo>
                        <a:cubicBezTo>
                          <a:pt x="26" y="89"/>
                          <a:pt x="25" y="89"/>
                          <a:pt x="25" y="89"/>
                        </a:cubicBezTo>
                        <a:cubicBezTo>
                          <a:pt x="25" y="89"/>
                          <a:pt x="25" y="89"/>
                          <a:pt x="24" y="89"/>
                        </a:cubicBezTo>
                        <a:cubicBezTo>
                          <a:pt x="24" y="89"/>
                          <a:pt x="24" y="89"/>
                          <a:pt x="23" y="89"/>
                        </a:cubicBezTo>
                        <a:cubicBezTo>
                          <a:pt x="23" y="89"/>
                          <a:pt x="22" y="89"/>
                          <a:pt x="22" y="88"/>
                        </a:cubicBezTo>
                        <a:cubicBezTo>
                          <a:pt x="22" y="88"/>
                          <a:pt x="22" y="88"/>
                          <a:pt x="22" y="88"/>
                        </a:cubicBezTo>
                        <a:cubicBezTo>
                          <a:pt x="19" y="88"/>
                          <a:pt x="25" y="83"/>
                          <a:pt x="21" y="82"/>
                        </a:cubicBezTo>
                        <a:cubicBezTo>
                          <a:pt x="21" y="82"/>
                          <a:pt x="22" y="82"/>
                          <a:pt x="22" y="82"/>
                        </a:cubicBezTo>
                        <a:cubicBezTo>
                          <a:pt x="22" y="82"/>
                          <a:pt x="23" y="82"/>
                          <a:pt x="23" y="82"/>
                        </a:cubicBezTo>
                        <a:cubicBezTo>
                          <a:pt x="23" y="82"/>
                          <a:pt x="23" y="82"/>
                          <a:pt x="23" y="82"/>
                        </a:cubicBezTo>
                        <a:cubicBezTo>
                          <a:pt x="23" y="82"/>
                          <a:pt x="23" y="82"/>
                          <a:pt x="24" y="82"/>
                        </a:cubicBezTo>
                        <a:cubicBezTo>
                          <a:pt x="21" y="80"/>
                          <a:pt x="22" y="80"/>
                          <a:pt x="18" y="78"/>
                        </a:cubicBezTo>
                        <a:cubicBezTo>
                          <a:pt x="20" y="76"/>
                          <a:pt x="20" y="76"/>
                          <a:pt x="20" y="76"/>
                        </a:cubicBezTo>
                        <a:cubicBezTo>
                          <a:pt x="19" y="76"/>
                          <a:pt x="18" y="76"/>
                          <a:pt x="18" y="76"/>
                        </a:cubicBezTo>
                        <a:cubicBezTo>
                          <a:pt x="16" y="76"/>
                          <a:pt x="14" y="75"/>
                          <a:pt x="13" y="74"/>
                        </a:cubicBezTo>
                        <a:cubicBezTo>
                          <a:pt x="12" y="75"/>
                          <a:pt x="12" y="75"/>
                          <a:pt x="12" y="75"/>
                        </a:cubicBezTo>
                        <a:cubicBezTo>
                          <a:pt x="12" y="75"/>
                          <a:pt x="12" y="75"/>
                          <a:pt x="12" y="75"/>
                        </a:cubicBezTo>
                        <a:cubicBezTo>
                          <a:pt x="12" y="75"/>
                          <a:pt x="11" y="76"/>
                          <a:pt x="11" y="76"/>
                        </a:cubicBezTo>
                        <a:cubicBezTo>
                          <a:pt x="10" y="75"/>
                          <a:pt x="9" y="74"/>
                          <a:pt x="9" y="73"/>
                        </a:cubicBezTo>
                        <a:cubicBezTo>
                          <a:pt x="9" y="73"/>
                          <a:pt x="9" y="73"/>
                          <a:pt x="9" y="73"/>
                        </a:cubicBezTo>
                        <a:cubicBezTo>
                          <a:pt x="10" y="73"/>
                          <a:pt x="11" y="73"/>
                          <a:pt x="11" y="73"/>
                        </a:cubicBezTo>
                        <a:cubicBezTo>
                          <a:pt x="11" y="73"/>
                          <a:pt x="11" y="73"/>
                          <a:pt x="11" y="73"/>
                        </a:cubicBezTo>
                        <a:cubicBezTo>
                          <a:pt x="11" y="72"/>
                          <a:pt x="11" y="72"/>
                          <a:pt x="12" y="72"/>
                        </a:cubicBezTo>
                        <a:cubicBezTo>
                          <a:pt x="12" y="72"/>
                          <a:pt x="12" y="72"/>
                          <a:pt x="12" y="72"/>
                        </a:cubicBezTo>
                        <a:cubicBezTo>
                          <a:pt x="12" y="72"/>
                          <a:pt x="12" y="72"/>
                          <a:pt x="12" y="72"/>
                        </a:cubicBezTo>
                        <a:cubicBezTo>
                          <a:pt x="12" y="72"/>
                          <a:pt x="12" y="72"/>
                          <a:pt x="12" y="72"/>
                        </a:cubicBezTo>
                        <a:cubicBezTo>
                          <a:pt x="13" y="72"/>
                          <a:pt x="14" y="72"/>
                          <a:pt x="15" y="73"/>
                        </a:cubicBezTo>
                        <a:cubicBezTo>
                          <a:pt x="14" y="73"/>
                          <a:pt x="14" y="73"/>
                          <a:pt x="13" y="74"/>
                        </a:cubicBezTo>
                        <a:cubicBezTo>
                          <a:pt x="13" y="74"/>
                          <a:pt x="13" y="74"/>
                          <a:pt x="13" y="74"/>
                        </a:cubicBezTo>
                        <a:cubicBezTo>
                          <a:pt x="13" y="74"/>
                          <a:pt x="13" y="74"/>
                          <a:pt x="13" y="74"/>
                        </a:cubicBezTo>
                        <a:cubicBezTo>
                          <a:pt x="15" y="74"/>
                          <a:pt x="16" y="75"/>
                          <a:pt x="17" y="75"/>
                        </a:cubicBezTo>
                        <a:cubicBezTo>
                          <a:pt x="18" y="75"/>
                          <a:pt x="18" y="75"/>
                          <a:pt x="19" y="74"/>
                        </a:cubicBezTo>
                        <a:cubicBezTo>
                          <a:pt x="18" y="74"/>
                          <a:pt x="18" y="74"/>
                          <a:pt x="18" y="74"/>
                        </a:cubicBezTo>
                        <a:cubicBezTo>
                          <a:pt x="18" y="74"/>
                          <a:pt x="18" y="74"/>
                          <a:pt x="18" y="74"/>
                        </a:cubicBezTo>
                        <a:cubicBezTo>
                          <a:pt x="19" y="74"/>
                          <a:pt x="19" y="74"/>
                          <a:pt x="19" y="74"/>
                        </a:cubicBezTo>
                        <a:cubicBezTo>
                          <a:pt x="19" y="74"/>
                          <a:pt x="18" y="73"/>
                          <a:pt x="18" y="73"/>
                        </a:cubicBezTo>
                        <a:cubicBezTo>
                          <a:pt x="21" y="72"/>
                          <a:pt x="21" y="72"/>
                          <a:pt x="21" y="72"/>
                        </a:cubicBezTo>
                        <a:cubicBezTo>
                          <a:pt x="20" y="72"/>
                          <a:pt x="20" y="72"/>
                          <a:pt x="20" y="72"/>
                        </a:cubicBezTo>
                        <a:cubicBezTo>
                          <a:pt x="21" y="68"/>
                          <a:pt x="21" y="68"/>
                          <a:pt x="21" y="68"/>
                        </a:cubicBezTo>
                        <a:cubicBezTo>
                          <a:pt x="18" y="66"/>
                          <a:pt x="14" y="64"/>
                          <a:pt x="12" y="59"/>
                        </a:cubicBezTo>
                        <a:cubicBezTo>
                          <a:pt x="14" y="60"/>
                          <a:pt x="15" y="60"/>
                          <a:pt x="16" y="60"/>
                        </a:cubicBezTo>
                        <a:cubicBezTo>
                          <a:pt x="16" y="60"/>
                          <a:pt x="16" y="60"/>
                          <a:pt x="16" y="60"/>
                        </a:cubicBezTo>
                        <a:cubicBezTo>
                          <a:pt x="17" y="60"/>
                          <a:pt x="17" y="60"/>
                          <a:pt x="17" y="60"/>
                        </a:cubicBezTo>
                        <a:cubicBezTo>
                          <a:pt x="18" y="60"/>
                          <a:pt x="18" y="60"/>
                          <a:pt x="19" y="60"/>
                        </a:cubicBezTo>
                        <a:cubicBezTo>
                          <a:pt x="16" y="61"/>
                          <a:pt x="20" y="63"/>
                          <a:pt x="19" y="65"/>
                        </a:cubicBezTo>
                        <a:cubicBezTo>
                          <a:pt x="19" y="65"/>
                          <a:pt x="20" y="64"/>
                          <a:pt x="20" y="64"/>
                        </a:cubicBezTo>
                        <a:cubicBezTo>
                          <a:pt x="21" y="64"/>
                          <a:pt x="21" y="64"/>
                          <a:pt x="21" y="65"/>
                        </a:cubicBezTo>
                        <a:cubicBezTo>
                          <a:pt x="19" y="61"/>
                          <a:pt x="19" y="61"/>
                          <a:pt x="19" y="61"/>
                        </a:cubicBezTo>
                        <a:cubicBezTo>
                          <a:pt x="19" y="61"/>
                          <a:pt x="19" y="61"/>
                          <a:pt x="19" y="61"/>
                        </a:cubicBezTo>
                        <a:cubicBezTo>
                          <a:pt x="21" y="61"/>
                          <a:pt x="21" y="60"/>
                          <a:pt x="22" y="59"/>
                        </a:cubicBezTo>
                        <a:cubicBezTo>
                          <a:pt x="21" y="59"/>
                          <a:pt x="21" y="59"/>
                          <a:pt x="21" y="59"/>
                        </a:cubicBezTo>
                        <a:cubicBezTo>
                          <a:pt x="17" y="59"/>
                          <a:pt x="19" y="56"/>
                          <a:pt x="18" y="54"/>
                        </a:cubicBezTo>
                        <a:cubicBezTo>
                          <a:pt x="19" y="55"/>
                          <a:pt x="21" y="55"/>
                          <a:pt x="20" y="57"/>
                        </a:cubicBezTo>
                        <a:cubicBezTo>
                          <a:pt x="24" y="55"/>
                          <a:pt x="15" y="53"/>
                          <a:pt x="19" y="52"/>
                        </a:cubicBezTo>
                        <a:cubicBezTo>
                          <a:pt x="19" y="52"/>
                          <a:pt x="18" y="53"/>
                          <a:pt x="19" y="53"/>
                        </a:cubicBezTo>
                        <a:cubicBezTo>
                          <a:pt x="18" y="52"/>
                          <a:pt x="19" y="50"/>
                          <a:pt x="20" y="50"/>
                        </a:cubicBezTo>
                        <a:cubicBezTo>
                          <a:pt x="20" y="50"/>
                          <a:pt x="21" y="50"/>
                          <a:pt x="21" y="50"/>
                        </a:cubicBezTo>
                        <a:cubicBezTo>
                          <a:pt x="21" y="51"/>
                          <a:pt x="21" y="51"/>
                          <a:pt x="21" y="51"/>
                        </a:cubicBezTo>
                        <a:cubicBezTo>
                          <a:pt x="22" y="48"/>
                          <a:pt x="23" y="42"/>
                          <a:pt x="20" y="40"/>
                        </a:cubicBezTo>
                        <a:cubicBezTo>
                          <a:pt x="21" y="40"/>
                          <a:pt x="24" y="42"/>
                          <a:pt x="25" y="42"/>
                        </a:cubicBezTo>
                        <a:cubicBezTo>
                          <a:pt x="22" y="40"/>
                          <a:pt x="20" y="38"/>
                          <a:pt x="18" y="35"/>
                        </a:cubicBezTo>
                        <a:cubicBezTo>
                          <a:pt x="18" y="35"/>
                          <a:pt x="18" y="35"/>
                          <a:pt x="18" y="35"/>
                        </a:cubicBezTo>
                        <a:cubicBezTo>
                          <a:pt x="17" y="34"/>
                          <a:pt x="16" y="33"/>
                          <a:pt x="16" y="32"/>
                        </a:cubicBezTo>
                        <a:cubicBezTo>
                          <a:pt x="16" y="33"/>
                          <a:pt x="18" y="33"/>
                          <a:pt x="19" y="34"/>
                        </a:cubicBezTo>
                        <a:cubicBezTo>
                          <a:pt x="19" y="34"/>
                          <a:pt x="19" y="34"/>
                          <a:pt x="19" y="34"/>
                        </a:cubicBezTo>
                        <a:cubicBezTo>
                          <a:pt x="22" y="35"/>
                          <a:pt x="26" y="36"/>
                          <a:pt x="26" y="39"/>
                        </a:cubicBezTo>
                        <a:cubicBezTo>
                          <a:pt x="27" y="38"/>
                          <a:pt x="28" y="38"/>
                          <a:pt x="28" y="36"/>
                        </a:cubicBezTo>
                        <a:cubicBezTo>
                          <a:pt x="28" y="36"/>
                          <a:pt x="28" y="36"/>
                          <a:pt x="27" y="36"/>
                        </a:cubicBezTo>
                        <a:cubicBezTo>
                          <a:pt x="26" y="36"/>
                          <a:pt x="23" y="35"/>
                          <a:pt x="23" y="34"/>
                        </a:cubicBezTo>
                        <a:cubicBezTo>
                          <a:pt x="27" y="34"/>
                          <a:pt x="25" y="34"/>
                          <a:pt x="29" y="33"/>
                        </a:cubicBezTo>
                        <a:cubicBezTo>
                          <a:pt x="29" y="33"/>
                          <a:pt x="29" y="33"/>
                          <a:pt x="29" y="33"/>
                        </a:cubicBezTo>
                        <a:cubicBezTo>
                          <a:pt x="28" y="33"/>
                          <a:pt x="24" y="30"/>
                          <a:pt x="25" y="29"/>
                        </a:cubicBezTo>
                        <a:cubicBezTo>
                          <a:pt x="26" y="30"/>
                          <a:pt x="29" y="32"/>
                          <a:pt x="29" y="32"/>
                        </a:cubicBezTo>
                        <a:cubicBezTo>
                          <a:pt x="29" y="31"/>
                          <a:pt x="28" y="29"/>
                          <a:pt x="27" y="28"/>
                        </a:cubicBezTo>
                        <a:cubicBezTo>
                          <a:pt x="28" y="29"/>
                          <a:pt x="30" y="30"/>
                          <a:pt x="32" y="30"/>
                        </a:cubicBezTo>
                        <a:cubicBezTo>
                          <a:pt x="31" y="30"/>
                          <a:pt x="33" y="28"/>
                          <a:pt x="33" y="27"/>
                        </a:cubicBezTo>
                        <a:cubicBezTo>
                          <a:pt x="32" y="27"/>
                          <a:pt x="32" y="27"/>
                          <a:pt x="32" y="27"/>
                        </a:cubicBezTo>
                        <a:cubicBezTo>
                          <a:pt x="34" y="25"/>
                          <a:pt x="28" y="21"/>
                          <a:pt x="31" y="18"/>
                        </a:cubicBezTo>
                        <a:cubicBezTo>
                          <a:pt x="31" y="19"/>
                          <a:pt x="34" y="22"/>
                          <a:pt x="36" y="22"/>
                        </a:cubicBezTo>
                        <a:cubicBezTo>
                          <a:pt x="36" y="22"/>
                          <a:pt x="36" y="22"/>
                          <a:pt x="36" y="22"/>
                        </a:cubicBezTo>
                        <a:cubicBezTo>
                          <a:pt x="35" y="21"/>
                          <a:pt x="34" y="18"/>
                          <a:pt x="32" y="15"/>
                        </a:cubicBezTo>
                        <a:cubicBezTo>
                          <a:pt x="32" y="15"/>
                          <a:pt x="32" y="15"/>
                          <a:pt x="32" y="15"/>
                        </a:cubicBezTo>
                        <a:cubicBezTo>
                          <a:pt x="31" y="12"/>
                          <a:pt x="31" y="9"/>
                          <a:pt x="31" y="7"/>
                        </a:cubicBezTo>
                        <a:cubicBezTo>
                          <a:pt x="33" y="8"/>
                          <a:pt x="33" y="8"/>
                          <a:pt x="33" y="8"/>
                        </a:cubicBezTo>
                        <a:cubicBezTo>
                          <a:pt x="33" y="7"/>
                          <a:pt x="33" y="6"/>
                          <a:pt x="33" y="5"/>
                        </a:cubicBezTo>
                        <a:cubicBezTo>
                          <a:pt x="34" y="7"/>
                          <a:pt x="35" y="9"/>
                          <a:pt x="35" y="12"/>
                        </a:cubicBezTo>
                        <a:cubicBezTo>
                          <a:pt x="35" y="12"/>
                          <a:pt x="35" y="12"/>
                          <a:pt x="35" y="12"/>
                        </a:cubicBezTo>
                        <a:cubicBezTo>
                          <a:pt x="36" y="15"/>
                          <a:pt x="37" y="19"/>
                          <a:pt x="38" y="21"/>
                        </a:cubicBezTo>
                        <a:cubicBezTo>
                          <a:pt x="38" y="21"/>
                          <a:pt x="38" y="21"/>
                          <a:pt x="38" y="21"/>
                        </a:cubicBezTo>
                        <a:cubicBezTo>
                          <a:pt x="38" y="21"/>
                          <a:pt x="39" y="21"/>
                          <a:pt x="39" y="21"/>
                        </a:cubicBezTo>
                        <a:cubicBezTo>
                          <a:pt x="39" y="21"/>
                          <a:pt x="39" y="21"/>
                          <a:pt x="39" y="21"/>
                        </a:cubicBezTo>
                        <a:cubicBezTo>
                          <a:pt x="40" y="21"/>
                          <a:pt x="40" y="21"/>
                          <a:pt x="40" y="21"/>
                        </a:cubicBezTo>
                        <a:cubicBezTo>
                          <a:pt x="42" y="21"/>
                          <a:pt x="41" y="23"/>
                          <a:pt x="41" y="23"/>
                        </a:cubicBezTo>
                        <a:cubicBezTo>
                          <a:pt x="43" y="22"/>
                          <a:pt x="43" y="22"/>
                          <a:pt x="43" y="22"/>
                        </a:cubicBezTo>
                        <a:cubicBezTo>
                          <a:pt x="43" y="21"/>
                          <a:pt x="42" y="20"/>
                          <a:pt x="42" y="20"/>
                        </a:cubicBezTo>
                        <a:cubicBezTo>
                          <a:pt x="42" y="19"/>
                          <a:pt x="42" y="19"/>
                          <a:pt x="42" y="19"/>
                        </a:cubicBezTo>
                        <a:cubicBezTo>
                          <a:pt x="42" y="19"/>
                          <a:pt x="42" y="19"/>
                          <a:pt x="42" y="19"/>
                        </a:cubicBezTo>
                        <a:cubicBezTo>
                          <a:pt x="42" y="20"/>
                          <a:pt x="42" y="20"/>
                          <a:pt x="42" y="20"/>
                        </a:cubicBezTo>
                        <a:cubicBezTo>
                          <a:pt x="40" y="19"/>
                          <a:pt x="38" y="14"/>
                          <a:pt x="40" y="12"/>
                        </a:cubicBezTo>
                        <a:cubicBezTo>
                          <a:pt x="40" y="12"/>
                          <a:pt x="40" y="11"/>
                          <a:pt x="40" y="11"/>
                        </a:cubicBezTo>
                        <a:cubicBezTo>
                          <a:pt x="39" y="10"/>
                          <a:pt x="39" y="9"/>
                          <a:pt x="39" y="9"/>
                        </a:cubicBezTo>
                        <a:cubicBezTo>
                          <a:pt x="38" y="7"/>
                          <a:pt x="38" y="6"/>
                          <a:pt x="38" y="4"/>
                        </a:cubicBezTo>
                        <a:cubicBezTo>
                          <a:pt x="37" y="3"/>
                          <a:pt x="37" y="1"/>
                          <a:pt x="36"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2" name="Freeform 483"/>
                  <p:cNvSpPr/>
                  <p:nvPr>
                    <p:custDataLst>
                      <p:tags r:id="rId153"/>
                    </p:custDataLst>
                  </p:nvPr>
                </p:nvSpPr>
                <p:spPr bwMode="auto">
                  <a:xfrm>
                    <a:off x="4624" y="1187"/>
                    <a:ext cx="3" cy="3"/>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0" y="1"/>
                        </a:cubicBezTo>
                        <a:cubicBezTo>
                          <a:pt x="0" y="1"/>
                          <a:pt x="0"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3" name="Freeform 484"/>
                  <p:cNvSpPr/>
                  <p:nvPr>
                    <p:custDataLst>
                      <p:tags r:id="rId154"/>
                    </p:custDataLst>
                  </p:nvPr>
                </p:nvSpPr>
                <p:spPr bwMode="auto">
                  <a:xfrm>
                    <a:off x="4660" y="1069"/>
                    <a:ext cx="12" cy="7"/>
                  </a:xfrm>
                  <a:custGeom>
                    <a:avLst/>
                    <a:gdLst>
                      <a:gd name="T0" fmla="*/ 1 w 5"/>
                      <a:gd name="T1" fmla="*/ 0 h 3"/>
                      <a:gd name="T2" fmla="*/ 3 w 5"/>
                      <a:gd name="T3" fmla="*/ 3 h 3"/>
                      <a:gd name="T4" fmla="*/ 3 w 5"/>
                      <a:gd name="T5" fmla="*/ 1 h 3"/>
                      <a:gd name="T6" fmla="*/ 3 w 5"/>
                      <a:gd name="T7" fmla="*/ 0 h 3"/>
                      <a:gd name="T8" fmla="*/ 2 w 5"/>
                      <a:gd name="T9" fmla="*/ 0 h 3"/>
                      <a:gd name="T10" fmla="*/ 2 w 5"/>
                      <a:gd name="T11" fmla="*/ 0 h 3"/>
                      <a:gd name="T12" fmla="*/ 1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1" y="0"/>
                        </a:moveTo>
                        <a:cubicBezTo>
                          <a:pt x="1" y="2"/>
                          <a:pt x="0" y="2"/>
                          <a:pt x="3" y="3"/>
                        </a:cubicBezTo>
                        <a:cubicBezTo>
                          <a:pt x="5" y="2"/>
                          <a:pt x="1" y="1"/>
                          <a:pt x="3" y="1"/>
                        </a:cubicBezTo>
                        <a:cubicBezTo>
                          <a:pt x="3" y="0"/>
                          <a:pt x="3" y="0"/>
                          <a:pt x="3" y="0"/>
                        </a:cubicBezTo>
                        <a:cubicBezTo>
                          <a:pt x="3" y="0"/>
                          <a:pt x="2" y="0"/>
                          <a:pt x="2" y="0"/>
                        </a:cubicBezTo>
                        <a:cubicBezTo>
                          <a:pt x="2" y="0"/>
                          <a:pt x="2" y="0"/>
                          <a:pt x="2" y="0"/>
                        </a:cubicBezTo>
                        <a:cubicBezTo>
                          <a:pt x="2"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4" name="Freeform 485"/>
                  <p:cNvSpPr/>
                  <p:nvPr>
                    <p:custDataLst>
                      <p:tags r:id="rId155"/>
                    </p:custDataLst>
                  </p:nvPr>
                </p:nvSpPr>
                <p:spPr bwMode="auto">
                  <a:xfrm>
                    <a:off x="4662" y="1066"/>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5" name="Freeform 486"/>
                  <p:cNvSpPr/>
                  <p:nvPr>
                    <p:custDataLst>
                      <p:tags r:id="rId156"/>
                    </p:custDataLst>
                  </p:nvPr>
                </p:nvSpPr>
                <p:spPr bwMode="auto">
                  <a:xfrm>
                    <a:off x="4665" y="1244"/>
                    <a:ext cx="2" cy="5"/>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1"/>
                          <a:pt x="0" y="1"/>
                          <a:pt x="0" y="2"/>
                        </a:cubicBezTo>
                        <a:cubicBezTo>
                          <a:pt x="1" y="0"/>
                          <a:pt x="1" y="0"/>
                          <a:pt x="1" y="0"/>
                        </a:cubicBezTo>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6" name="Freeform 487"/>
                  <p:cNvSpPr/>
                  <p:nvPr>
                    <p:custDataLst>
                      <p:tags r:id="rId157"/>
                    </p:custDataLst>
                  </p:nvPr>
                </p:nvSpPr>
                <p:spPr bwMode="auto">
                  <a:xfrm>
                    <a:off x="4686" y="1278"/>
                    <a:ext cx="5" cy="4"/>
                  </a:xfrm>
                  <a:custGeom>
                    <a:avLst/>
                    <a:gdLst>
                      <a:gd name="T0" fmla="*/ 3 w 5"/>
                      <a:gd name="T1" fmla="*/ 0 h 4"/>
                      <a:gd name="T2" fmla="*/ 0 w 5"/>
                      <a:gd name="T3" fmla="*/ 4 h 4"/>
                      <a:gd name="T4" fmla="*/ 5 w 5"/>
                      <a:gd name="T5" fmla="*/ 0 h 4"/>
                      <a:gd name="T6" fmla="*/ 3 w 5"/>
                      <a:gd name="T7" fmla="*/ 0 h 4"/>
                    </a:gdLst>
                    <a:ahLst/>
                    <a:cxnLst>
                      <a:cxn ang="0">
                        <a:pos x="T0" y="T1"/>
                      </a:cxn>
                      <a:cxn ang="0">
                        <a:pos x="T2" y="T3"/>
                      </a:cxn>
                      <a:cxn ang="0">
                        <a:pos x="T4" y="T5"/>
                      </a:cxn>
                      <a:cxn ang="0">
                        <a:pos x="T6" y="T7"/>
                      </a:cxn>
                    </a:cxnLst>
                    <a:rect l="0" t="0" r="r" b="b"/>
                    <a:pathLst>
                      <a:path w="5" h="4">
                        <a:moveTo>
                          <a:pt x="3" y="0"/>
                        </a:moveTo>
                        <a:lnTo>
                          <a:pt x="0" y="4"/>
                        </a:lnTo>
                        <a:lnTo>
                          <a:pt x="5" y="0"/>
                        </a:lnTo>
                        <a:lnTo>
                          <a:pt x="3" y="0"/>
                        </a:lnTo>
                        <a:close/>
                      </a:path>
                    </a:pathLst>
                  </a:custGeom>
                  <a:solidFill>
                    <a:srgbClr val="F0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7" name="Freeform 488"/>
                  <p:cNvSpPr/>
                  <p:nvPr>
                    <p:custDataLst>
                      <p:tags r:id="rId158"/>
                    </p:custDataLst>
                  </p:nvPr>
                </p:nvSpPr>
                <p:spPr bwMode="auto">
                  <a:xfrm>
                    <a:off x="4686" y="1278"/>
                    <a:ext cx="5" cy="4"/>
                  </a:xfrm>
                  <a:custGeom>
                    <a:avLst/>
                    <a:gdLst>
                      <a:gd name="T0" fmla="*/ 3 w 5"/>
                      <a:gd name="T1" fmla="*/ 0 h 4"/>
                      <a:gd name="T2" fmla="*/ 0 w 5"/>
                      <a:gd name="T3" fmla="*/ 4 h 4"/>
                      <a:gd name="T4" fmla="*/ 5 w 5"/>
                      <a:gd name="T5" fmla="*/ 0 h 4"/>
                      <a:gd name="T6" fmla="*/ 3 w 5"/>
                      <a:gd name="T7" fmla="*/ 0 h 4"/>
                    </a:gdLst>
                    <a:ahLst/>
                    <a:cxnLst>
                      <a:cxn ang="0">
                        <a:pos x="T0" y="T1"/>
                      </a:cxn>
                      <a:cxn ang="0">
                        <a:pos x="T2" y="T3"/>
                      </a:cxn>
                      <a:cxn ang="0">
                        <a:pos x="T4" y="T5"/>
                      </a:cxn>
                      <a:cxn ang="0">
                        <a:pos x="T6" y="T7"/>
                      </a:cxn>
                    </a:cxnLst>
                    <a:rect l="0" t="0" r="r" b="b"/>
                    <a:pathLst>
                      <a:path w="5" h="4">
                        <a:moveTo>
                          <a:pt x="3" y="0"/>
                        </a:moveTo>
                        <a:lnTo>
                          <a:pt x="0" y="4"/>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8" name="Freeform 489"/>
                  <p:cNvSpPr>
                    <a:spLocks noEditPoints="1"/>
                  </p:cNvSpPr>
                  <p:nvPr>
                    <p:custDataLst>
                      <p:tags r:id="rId159"/>
                    </p:custDataLst>
                  </p:nvPr>
                </p:nvSpPr>
                <p:spPr bwMode="auto">
                  <a:xfrm>
                    <a:off x="4119" y="1717"/>
                    <a:ext cx="81" cy="261"/>
                  </a:xfrm>
                  <a:custGeom>
                    <a:avLst/>
                    <a:gdLst>
                      <a:gd name="T0" fmla="*/ 10 w 34"/>
                      <a:gd name="T1" fmla="*/ 24 h 110"/>
                      <a:gd name="T2" fmla="*/ 10 w 34"/>
                      <a:gd name="T3" fmla="*/ 24 h 110"/>
                      <a:gd name="T4" fmla="*/ 12 w 34"/>
                      <a:gd name="T5" fmla="*/ 110 h 110"/>
                      <a:gd name="T6" fmla="*/ 10 w 34"/>
                      <a:gd name="T7" fmla="*/ 24 h 110"/>
                      <a:gd name="T8" fmla="*/ 10 w 34"/>
                      <a:gd name="T9" fmla="*/ 24 h 110"/>
                      <a:gd name="T10" fmla="*/ 34 w 34"/>
                      <a:gd name="T11" fmla="*/ 0 h 110"/>
                      <a:gd name="T12" fmla="*/ 34 w 34"/>
                      <a:gd name="T13" fmla="*/ 0 h 110"/>
                      <a:gd name="T14" fmla="*/ 34 w 34"/>
                      <a:gd name="T15" fmla="*/ 1 h 110"/>
                      <a:gd name="T16" fmla="*/ 34 w 34"/>
                      <a:gd name="T17" fmla="*/ 1 h 110"/>
                      <a:gd name="T18" fmla="*/ 34 w 34"/>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10">
                        <a:moveTo>
                          <a:pt x="10" y="24"/>
                        </a:moveTo>
                        <a:cubicBezTo>
                          <a:pt x="10" y="24"/>
                          <a:pt x="10" y="24"/>
                          <a:pt x="10" y="24"/>
                        </a:cubicBezTo>
                        <a:cubicBezTo>
                          <a:pt x="0" y="41"/>
                          <a:pt x="6" y="78"/>
                          <a:pt x="12" y="110"/>
                        </a:cubicBezTo>
                        <a:cubicBezTo>
                          <a:pt x="6" y="78"/>
                          <a:pt x="0" y="41"/>
                          <a:pt x="10" y="24"/>
                        </a:cubicBezTo>
                        <a:cubicBezTo>
                          <a:pt x="10" y="24"/>
                          <a:pt x="10" y="24"/>
                          <a:pt x="10" y="24"/>
                        </a:cubicBezTo>
                        <a:moveTo>
                          <a:pt x="34" y="0"/>
                        </a:moveTo>
                        <a:cubicBezTo>
                          <a:pt x="34" y="0"/>
                          <a:pt x="34" y="0"/>
                          <a:pt x="34" y="0"/>
                        </a:cubicBezTo>
                        <a:cubicBezTo>
                          <a:pt x="34" y="1"/>
                          <a:pt x="34" y="1"/>
                          <a:pt x="34" y="1"/>
                        </a:cubicBezTo>
                        <a:cubicBezTo>
                          <a:pt x="34" y="1"/>
                          <a:pt x="34" y="1"/>
                          <a:pt x="34" y="1"/>
                        </a:cubicBezTo>
                        <a:cubicBezTo>
                          <a:pt x="34" y="1"/>
                          <a:pt x="34" y="1"/>
                          <a:pt x="34" y="0"/>
                        </a:cubicBezTo>
                      </a:path>
                    </a:pathLst>
                  </a:custGeom>
                  <a:solidFill>
                    <a:srgbClr val="8C6B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9" name="Freeform 490"/>
                  <p:cNvSpPr>
                    <a:spLocks noEditPoints="1"/>
                  </p:cNvSpPr>
                  <p:nvPr>
                    <p:custDataLst>
                      <p:tags r:id="rId160"/>
                    </p:custDataLst>
                  </p:nvPr>
                </p:nvSpPr>
                <p:spPr bwMode="auto">
                  <a:xfrm>
                    <a:off x="4010" y="1720"/>
                    <a:ext cx="190" cy="277"/>
                  </a:xfrm>
                  <a:custGeom>
                    <a:avLst/>
                    <a:gdLst>
                      <a:gd name="T0" fmla="*/ 8 w 80"/>
                      <a:gd name="T1" fmla="*/ 28 h 117"/>
                      <a:gd name="T2" fmla="*/ 9 w 80"/>
                      <a:gd name="T3" fmla="*/ 27 h 117"/>
                      <a:gd name="T4" fmla="*/ 66 w 80"/>
                      <a:gd name="T5" fmla="*/ 11 h 117"/>
                      <a:gd name="T6" fmla="*/ 62 w 80"/>
                      <a:gd name="T7" fmla="*/ 13 h 117"/>
                      <a:gd name="T8" fmla="*/ 60 w 80"/>
                      <a:gd name="T9" fmla="*/ 15 h 117"/>
                      <a:gd name="T10" fmla="*/ 57 w 80"/>
                      <a:gd name="T11" fmla="*/ 16 h 117"/>
                      <a:gd name="T12" fmla="*/ 41 w 80"/>
                      <a:gd name="T13" fmla="*/ 18 h 117"/>
                      <a:gd name="T14" fmla="*/ 38 w 80"/>
                      <a:gd name="T15" fmla="*/ 22 h 117"/>
                      <a:gd name="T16" fmla="*/ 35 w 80"/>
                      <a:gd name="T17" fmla="*/ 21 h 117"/>
                      <a:gd name="T18" fmla="*/ 32 w 80"/>
                      <a:gd name="T19" fmla="*/ 19 h 117"/>
                      <a:gd name="T20" fmla="*/ 26 w 80"/>
                      <a:gd name="T21" fmla="*/ 24 h 117"/>
                      <a:gd name="T22" fmla="*/ 21 w 80"/>
                      <a:gd name="T23" fmla="*/ 25 h 117"/>
                      <a:gd name="T24" fmla="*/ 12 w 80"/>
                      <a:gd name="T25" fmla="*/ 25 h 117"/>
                      <a:gd name="T26" fmla="*/ 13 w 80"/>
                      <a:gd name="T27" fmla="*/ 28 h 117"/>
                      <a:gd name="T28" fmla="*/ 9 w 80"/>
                      <a:gd name="T29" fmla="*/ 29 h 117"/>
                      <a:gd name="T30" fmla="*/ 7 w 80"/>
                      <a:gd name="T31" fmla="*/ 27 h 117"/>
                      <a:gd name="T32" fmla="*/ 6 w 80"/>
                      <a:gd name="T33" fmla="*/ 29 h 117"/>
                      <a:gd name="T34" fmla="*/ 6 w 80"/>
                      <a:gd name="T35" fmla="*/ 29 h 117"/>
                      <a:gd name="T36" fmla="*/ 4 w 80"/>
                      <a:gd name="T37" fmla="*/ 29 h 117"/>
                      <a:gd name="T38" fmla="*/ 4 w 80"/>
                      <a:gd name="T39" fmla="*/ 29 h 117"/>
                      <a:gd name="T40" fmla="*/ 1 w 80"/>
                      <a:gd name="T41" fmla="*/ 27 h 117"/>
                      <a:gd name="T42" fmla="*/ 3 w 80"/>
                      <a:gd name="T43" fmla="*/ 29 h 117"/>
                      <a:gd name="T44" fmla="*/ 1 w 80"/>
                      <a:gd name="T45" fmla="*/ 31 h 117"/>
                      <a:gd name="T46" fmla="*/ 3 w 80"/>
                      <a:gd name="T47" fmla="*/ 38 h 117"/>
                      <a:gd name="T48" fmla="*/ 2 w 80"/>
                      <a:gd name="T49" fmla="*/ 43 h 117"/>
                      <a:gd name="T50" fmla="*/ 1 w 80"/>
                      <a:gd name="T51" fmla="*/ 45 h 117"/>
                      <a:gd name="T52" fmla="*/ 2 w 80"/>
                      <a:gd name="T53" fmla="*/ 45 h 117"/>
                      <a:gd name="T54" fmla="*/ 3 w 80"/>
                      <a:gd name="T55" fmla="*/ 43 h 117"/>
                      <a:gd name="T56" fmla="*/ 6 w 80"/>
                      <a:gd name="T57" fmla="*/ 45 h 117"/>
                      <a:gd name="T58" fmla="*/ 11 w 80"/>
                      <a:gd name="T59" fmla="*/ 56 h 117"/>
                      <a:gd name="T60" fmla="*/ 14 w 80"/>
                      <a:gd name="T61" fmla="*/ 66 h 117"/>
                      <a:gd name="T62" fmla="*/ 18 w 80"/>
                      <a:gd name="T63" fmla="*/ 72 h 117"/>
                      <a:gd name="T64" fmla="*/ 22 w 80"/>
                      <a:gd name="T65" fmla="*/ 76 h 117"/>
                      <a:gd name="T66" fmla="*/ 28 w 80"/>
                      <a:gd name="T67" fmla="*/ 87 h 117"/>
                      <a:gd name="T68" fmla="*/ 33 w 80"/>
                      <a:gd name="T69" fmla="*/ 90 h 117"/>
                      <a:gd name="T70" fmla="*/ 34 w 80"/>
                      <a:gd name="T71" fmla="*/ 90 h 117"/>
                      <a:gd name="T72" fmla="*/ 33 w 80"/>
                      <a:gd name="T73" fmla="*/ 90 h 117"/>
                      <a:gd name="T74" fmla="*/ 33 w 80"/>
                      <a:gd name="T75" fmla="*/ 91 h 117"/>
                      <a:gd name="T76" fmla="*/ 37 w 80"/>
                      <a:gd name="T77" fmla="*/ 96 h 117"/>
                      <a:gd name="T78" fmla="*/ 44 w 80"/>
                      <a:gd name="T79" fmla="*/ 99 h 117"/>
                      <a:gd name="T80" fmla="*/ 43 w 80"/>
                      <a:gd name="T81" fmla="*/ 102 h 117"/>
                      <a:gd name="T82" fmla="*/ 45 w 80"/>
                      <a:gd name="T83" fmla="*/ 101 h 117"/>
                      <a:gd name="T84" fmla="*/ 45 w 80"/>
                      <a:gd name="T85" fmla="*/ 102 h 117"/>
                      <a:gd name="T86" fmla="*/ 46 w 80"/>
                      <a:gd name="T87" fmla="*/ 109 h 117"/>
                      <a:gd name="T88" fmla="*/ 49 w 80"/>
                      <a:gd name="T89" fmla="*/ 112 h 117"/>
                      <a:gd name="T90" fmla="*/ 50 w 80"/>
                      <a:gd name="T91" fmla="*/ 111 h 117"/>
                      <a:gd name="T92" fmla="*/ 54 w 80"/>
                      <a:gd name="T93" fmla="*/ 115 h 117"/>
                      <a:gd name="T94" fmla="*/ 58 w 80"/>
                      <a:gd name="T95" fmla="*/ 117 h 117"/>
                      <a:gd name="T96" fmla="*/ 59 w 80"/>
                      <a:gd name="T97" fmla="*/ 117 h 117"/>
                      <a:gd name="T98" fmla="*/ 56 w 80"/>
                      <a:gd name="T99" fmla="*/ 23 h 117"/>
                      <a:gd name="T100" fmla="*/ 66 w 80"/>
                      <a:gd name="T101" fmla="*/ 11 h 117"/>
                      <a:gd name="T102" fmla="*/ 80 w 80"/>
                      <a:gd name="T10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117">
                        <a:moveTo>
                          <a:pt x="9" y="27"/>
                        </a:moveTo>
                        <a:cubicBezTo>
                          <a:pt x="9" y="27"/>
                          <a:pt x="9" y="27"/>
                          <a:pt x="8" y="28"/>
                        </a:cubicBezTo>
                        <a:cubicBezTo>
                          <a:pt x="9" y="28"/>
                          <a:pt x="9" y="28"/>
                          <a:pt x="9" y="28"/>
                        </a:cubicBezTo>
                        <a:cubicBezTo>
                          <a:pt x="9" y="28"/>
                          <a:pt x="9" y="27"/>
                          <a:pt x="9" y="27"/>
                        </a:cubicBezTo>
                        <a:moveTo>
                          <a:pt x="80" y="0"/>
                        </a:moveTo>
                        <a:cubicBezTo>
                          <a:pt x="74" y="4"/>
                          <a:pt x="70" y="7"/>
                          <a:pt x="66" y="11"/>
                        </a:cubicBezTo>
                        <a:cubicBezTo>
                          <a:pt x="65" y="12"/>
                          <a:pt x="63" y="12"/>
                          <a:pt x="62" y="12"/>
                        </a:cubicBezTo>
                        <a:cubicBezTo>
                          <a:pt x="61" y="13"/>
                          <a:pt x="62" y="13"/>
                          <a:pt x="62" y="13"/>
                        </a:cubicBezTo>
                        <a:cubicBezTo>
                          <a:pt x="62" y="13"/>
                          <a:pt x="61" y="13"/>
                          <a:pt x="61" y="13"/>
                        </a:cubicBezTo>
                        <a:cubicBezTo>
                          <a:pt x="60" y="13"/>
                          <a:pt x="61" y="15"/>
                          <a:pt x="60" y="15"/>
                        </a:cubicBezTo>
                        <a:cubicBezTo>
                          <a:pt x="56" y="14"/>
                          <a:pt x="56" y="14"/>
                          <a:pt x="56" y="14"/>
                        </a:cubicBezTo>
                        <a:cubicBezTo>
                          <a:pt x="56" y="15"/>
                          <a:pt x="57" y="16"/>
                          <a:pt x="57" y="16"/>
                        </a:cubicBezTo>
                        <a:cubicBezTo>
                          <a:pt x="52" y="18"/>
                          <a:pt x="47" y="18"/>
                          <a:pt x="43" y="20"/>
                        </a:cubicBezTo>
                        <a:cubicBezTo>
                          <a:pt x="42" y="20"/>
                          <a:pt x="43" y="18"/>
                          <a:pt x="41" y="18"/>
                        </a:cubicBezTo>
                        <a:cubicBezTo>
                          <a:pt x="41" y="18"/>
                          <a:pt x="41" y="18"/>
                          <a:pt x="41" y="18"/>
                        </a:cubicBezTo>
                        <a:cubicBezTo>
                          <a:pt x="44" y="20"/>
                          <a:pt x="37" y="21"/>
                          <a:pt x="38" y="22"/>
                        </a:cubicBezTo>
                        <a:cubicBezTo>
                          <a:pt x="38" y="22"/>
                          <a:pt x="37" y="21"/>
                          <a:pt x="36" y="21"/>
                        </a:cubicBezTo>
                        <a:cubicBezTo>
                          <a:pt x="36" y="21"/>
                          <a:pt x="35" y="21"/>
                          <a:pt x="35" y="21"/>
                        </a:cubicBezTo>
                        <a:cubicBezTo>
                          <a:pt x="35" y="21"/>
                          <a:pt x="35" y="21"/>
                          <a:pt x="34" y="21"/>
                        </a:cubicBezTo>
                        <a:cubicBezTo>
                          <a:pt x="33" y="21"/>
                          <a:pt x="32" y="21"/>
                          <a:pt x="32" y="19"/>
                        </a:cubicBezTo>
                        <a:cubicBezTo>
                          <a:pt x="30" y="20"/>
                          <a:pt x="31" y="21"/>
                          <a:pt x="32" y="22"/>
                        </a:cubicBezTo>
                        <a:cubicBezTo>
                          <a:pt x="29" y="22"/>
                          <a:pt x="27" y="22"/>
                          <a:pt x="26" y="24"/>
                        </a:cubicBezTo>
                        <a:cubicBezTo>
                          <a:pt x="26" y="24"/>
                          <a:pt x="25" y="24"/>
                          <a:pt x="25" y="24"/>
                        </a:cubicBezTo>
                        <a:cubicBezTo>
                          <a:pt x="24" y="24"/>
                          <a:pt x="23" y="24"/>
                          <a:pt x="21" y="25"/>
                        </a:cubicBezTo>
                        <a:cubicBezTo>
                          <a:pt x="19" y="25"/>
                          <a:pt x="17" y="26"/>
                          <a:pt x="15" y="26"/>
                        </a:cubicBezTo>
                        <a:cubicBezTo>
                          <a:pt x="14" y="26"/>
                          <a:pt x="13" y="25"/>
                          <a:pt x="12" y="25"/>
                        </a:cubicBezTo>
                        <a:cubicBezTo>
                          <a:pt x="14" y="26"/>
                          <a:pt x="12" y="26"/>
                          <a:pt x="11" y="27"/>
                        </a:cubicBezTo>
                        <a:cubicBezTo>
                          <a:pt x="13" y="28"/>
                          <a:pt x="13" y="28"/>
                          <a:pt x="13" y="28"/>
                        </a:cubicBezTo>
                        <a:cubicBezTo>
                          <a:pt x="9" y="28"/>
                          <a:pt x="9" y="28"/>
                          <a:pt x="9" y="28"/>
                        </a:cubicBezTo>
                        <a:cubicBezTo>
                          <a:pt x="9" y="29"/>
                          <a:pt x="9" y="29"/>
                          <a:pt x="9" y="29"/>
                        </a:cubicBezTo>
                        <a:cubicBezTo>
                          <a:pt x="9" y="29"/>
                          <a:pt x="9" y="29"/>
                          <a:pt x="9" y="29"/>
                        </a:cubicBezTo>
                        <a:cubicBezTo>
                          <a:pt x="8" y="29"/>
                          <a:pt x="9" y="28"/>
                          <a:pt x="7" y="27"/>
                        </a:cubicBezTo>
                        <a:cubicBezTo>
                          <a:pt x="6" y="27"/>
                          <a:pt x="6" y="28"/>
                          <a:pt x="6" y="29"/>
                        </a:cubicBezTo>
                        <a:cubicBezTo>
                          <a:pt x="6" y="29"/>
                          <a:pt x="6" y="29"/>
                          <a:pt x="6" y="29"/>
                        </a:cubicBezTo>
                        <a:cubicBezTo>
                          <a:pt x="6" y="30"/>
                          <a:pt x="6" y="30"/>
                          <a:pt x="6" y="30"/>
                        </a:cubicBezTo>
                        <a:cubicBezTo>
                          <a:pt x="5" y="30"/>
                          <a:pt x="6" y="29"/>
                          <a:pt x="6" y="29"/>
                        </a:cubicBezTo>
                        <a:cubicBezTo>
                          <a:pt x="6" y="28"/>
                          <a:pt x="6" y="28"/>
                          <a:pt x="5" y="27"/>
                        </a:cubicBezTo>
                        <a:cubicBezTo>
                          <a:pt x="5" y="28"/>
                          <a:pt x="5" y="29"/>
                          <a:pt x="4" y="29"/>
                        </a:cubicBezTo>
                        <a:cubicBezTo>
                          <a:pt x="4" y="29"/>
                          <a:pt x="4" y="29"/>
                          <a:pt x="4" y="29"/>
                        </a:cubicBezTo>
                        <a:cubicBezTo>
                          <a:pt x="4" y="29"/>
                          <a:pt x="4" y="29"/>
                          <a:pt x="4" y="29"/>
                        </a:cubicBezTo>
                        <a:cubicBezTo>
                          <a:pt x="5" y="29"/>
                          <a:pt x="4" y="28"/>
                          <a:pt x="3" y="27"/>
                        </a:cubicBezTo>
                        <a:cubicBezTo>
                          <a:pt x="1" y="27"/>
                          <a:pt x="1" y="27"/>
                          <a:pt x="1" y="27"/>
                        </a:cubicBezTo>
                        <a:cubicBezTo>
                          <a:pt x="2" y="28"/>
                          <a:pt x="3" y="29"/>
                          <a:pt x="4" y="29"/>
                        </a:cubicBezTo>
                        <a:cubicBezTo>
                          <a:pt x="3" y="29"/>
                          <a:pt x="3" y="29"/>
                          <a:pt x="3" y="29"/>
                        </a:cubicBezTo>
                        <a:cubicBezTo>
                          <a:pt x="2" y="29"/>
                          <a:pt x="2" y="29"/>
                          <a:pt x="1" y="29"/>
                        </a:cubicBezTo>
                        <a:cubicBezTo>
                          <a:pt x="1" y="30"/>
                          <a:pt x="1" y="31"/>
                          <a:pt x="1" y="31"/>
                        </a:cubicBezTo>
                        <a:cubicBezTo>
                          <a:pt x="1" y="32"/>
                          <a:pt x="1" y="33"/>
                          <a:pt x="1" y="34"/>
                        </a:cubicBezTo>
                        <a:cubicBezTo>
                          <a:pt x="2" y="35"/>
                          <a:pt x="2" y="36"/>
                          <a:pt x="3" y="38"/>
                        </a:cubicBezTo>
                        <a:cubicBezTo>
                          <a:pt x="1" y="38"/>
                          <a:pt x="4" y="43"/>
                          <a:pt x="2" y="43"/>
                        </a:cubicBezTo>
                        <a:cubicBezTo>
                          <a:pt x="2" y="43"/>
                          <a:pt x="2" y="43"/>
                          <a:pt x="2" y="43"/>
                        </a:cubicBezTo>
                        <a:cubicBezTo>
                          <a:pt x="2" y="43"/>
                          <a:pt x="1" y="42"/>
                          <a:pt x="1" y="42"/>
                        </a:cubicBezTo>
                        <a:cubicBezTo>
                          <a:pt x="1" y="42"/>
                          <a:pt x="0" y="44"/>
                          <a:pt x="1" y="45"/>
                        </a:cubicBezTo>
                        <a:cubicBezTo>
                          <a:pt x="1" y="45"/>
                          <a:pt x="1" y="45"/>
                          <a:pt x="2" y="45"/>
                        </a:cubicBezTo>
                        <a:cubicBezTo>
                          <a:pt x="2" y="45"/>
                          <a:pt x="2" y="45"/>
                          <a:pt x="2" y="45"/>
                        </a:cubicBezTo>
                        <a:cubicBezTo>
                          <a:pt x="3" y="45"/>
                          <a:pt x="3" y="45"/>
                          <a:pt x="3" y="45"/>
                        </a:cubicBezTo>
                        <a:cubicBezTo>
                          <a:pt x="4" y="45"/>
                          <a:pt x="4" y="45"/>
                          <a:pt x="3" y="43"/>
                        </a:cubicBezTo>
                        <a:cubicBezTo>
                          <a:pt x="6" y="46"/>
                          <a:pt x="6" y="46"/>
                          <a:pt x="6" y="46"/>
                        </a:cubicBezTo>
                        <a:cubicBezTo>
                          <a:pt x="6" y="45"/>
                          <a:pt x="6" y="45"/>
                          <a:pt x="6" y="45"/>
                        </a:cubicBezTo>
                        <a:cubicBezTo>
                          <a:pt x="11" y="45"/>
                          <a:pt x="9" y="53"/>
                          <a:pt x="12" y="56"/>
                        </a:cubicBezTo>
                        <a:cubicBezTo>
                          <a:pt x="11" y="56"/>
                          <a:pt x="11" y="56"/>
                          <a:pt x="11" y="56"/>
                        </a:cubicBezTo>
                        <a:cubicBezTo>
                          <a:pt x="14" y="59"/>
                          <a:pt x="14" y="64"/>
                          <a:pt x="15" y="65"/>
                        </a:cubicBezTo>
                        <a:cubicBezTo>
                          <a:pt x="14" y="66"/>
                          <a:pt x="14" y="66"/>
                          <a:pt x="14" y="66"/>
                        </a:cubicBezTo>
                        <a:cubicBezTo>
                          <a:pt x="18" y="68"/>
                          <a:pt x="18" y="68"/>
                          <a:pt x="19" y="72"/>
                        </a:cubicBezTo>
                        <a:cubicBezTo>
                          <a:pt x="19" y="72"/>
                          <a:pt x="18" y="72"/>
                          <a:pt x="18" y="72"/>
                        </a:cubicBezTo>
                        <a:cubicBezTo>
                          <a:pt x="20" y="73"/>
                          <a:pt x="21" y="73"/>
                          <a:pt x="22" y="75"/>
                        </a:cubicBezTo>
                        <a:cubicBezTo>
                          <a:pt x="22" y="76"/>
                          <a:pt x="22" y="76"/>
                          <a:pt x="22" y="76"/>
                        </a:cubicBezTo>
                        <a:cubicBezTo>
                          <a:pt x="23" y="77"/>
                          <a:pt x="24" y="78"/>
                          <a:pt x="25" y="79"/>
                        </a:cubicBezTo>
                        <a:cubicBezTo>
                          <a:pt x="21" y="81"/>
                          <a:pt x="31" y="83"/>
                          <a:pt x="28" y="87"/>
                        </a:cubicBezTo>
                        <a:cubicBezTo>
                          <a:pt x="28" y="87"/>
                          <a:pt x="28" y="87"/>
                          <a:pt x="28" y="87"/>
                        </a:cubicBezTo>
                        <a:cubicBezTo>
                          <a:pt x="29" y="87"/>
                          <a:pt x="31" y="89"/>
                          <a:pt x="33" y="90"/>
                        </a:cubicBezTo>
                        <a:cubicBezTo>
                          <a:pt x="33" y="90"/>
                          <a:pt x="33" y="90"/>
                          <a:pt x="33" y="90"/>
                        </a:cubicBezTo>
                        <a:cubicBezTo>
                          <a:pt x="33" y="90"/>
                          <a:pt x="34" y="90"/>
                          <a:pt x="34" y="90"/>
                        </a:cubicBezTo>
                        <a:cubicBezTo>
                          <a:pt x="34" y="90"/>
                          <a:pt x="34" y="90"/>
                          <a:pt x="33" y="90"/>
                        </a:cubicBezTo>
                        <a:cubicBezTo>
                          <a:pt x="33" y="90"/>
                          <a:pt x="33" y="90"/>
                          <a:pt x="33" y="90"/>
                        </a:cubicBezTo>
                        <a:cubicBezTo>
                          <a:pt x="32" y="91"/>
                          <a:pt x="32" y="91"/>
                          <a:pt x="32" y="91"/>
                        </a:cubicBezTo>
                        <a:cubicBezTo>
                          <a:pt x="33" y="91"/>
                          <a:pt x="33" y="91"/>
                          <a:pt x="33" y="91"/>
                        </a:cubicBezTo>
                        <a:cubicBezTo>
                          <a:pt x="35" y="91"/>
                          <a:pt x="35" y="95"/>
                          <a:pt x="36" y="96"/>
                        </a:cubicBezTo>
                        <a:cubicBezTo>
                          <a:pt x="37" y="96"/>
                          <a:pt x="37" y="96"/>
                          <a:pt x="37" y="96"/>
                        </a:cubicBezTo>
                        <a:cubicBezTo>
                          <a:pt x="38" y="96"/>
                          <a:pt x="38" y="95"/>
                          <a:pt x="38" y="95"/>
                        </a:cubicBezTo>
                        <a:cubicBezTo>
                          <a:pt x="38" y="98"/>
                          <a:pt x="44" y="98"/>
                          <a:pt x="44" y="99"/>
                        </a:cubicBezTo>
                        <a:cubicBezTo>
                          <a:pt x="45" y="101"/>
                          <a:pt x="43" y="101"/>
                          <a:pt x="43" y="102"/>
                        </a:cubicBezTo>
                        <a:cubicBezTo>
                          <a:pt x="43" y="102"/>
                          <a:pt x="43" y="102"/>
                          <a:pt x="43" y="102"/>
                        </a:cubicBezTo>
                        <a:cubicBezTo>
                          <a:pt x="44" y="102"/>
                          <a:pt x="44" y="102"/>
                          <a:pt x="44" y="101"/>
                        </a:cubicBezTo>
                        <a:cubicBezTo>
                          <a:pt x="45" y="101"/>
                          <a:pt x="45" y="101"/>
                          <a:pt x="45" y="101"/>
                        </a:cubicBezTo>
                        <a:cubicBezTo>
                          <a:pt x="46" y="101"/>
                          <a:pt x="46" y="101"/>
                          <a:pt x="46" y="102"/>
                        </a:cubicBezTo>
                        <a:cubicBezTo>
                          <a:pt x="46" y="102"/>
                          <a:pt x="45" y="102"/>
                          <a:pt x="45" y="102"/>
                        </a:cubicBezTo>
                        <a:cubicBezTo>
                          <a:pt x="45" y="102"/>
                          <a:pt x="45" y="102"/>
                          <a:pt x="45" y="102"/>
                        </a:cubicBezTo>
                        <a:cubicBezTo>
                          <a:pt x="46" y="103"/>
                          <a:pt x="44" y="109"/>
                          <a:pt x="46" y="109"/>
                        </a:cubicBezTo>
                        <a:cubicBezTo>
                          <a:pt x="45" y="108"/>
                          <a:pt x="45" y="108"/>
                          <a:pt x="45" y="108"/>
                        </a:cubicBezTo>
                        <a:cubicBezTo>
                          <a:pt x="48" y="108"/>
                          <a:pt x="48" y="112"/>
                          <a:pt x="49" y="112"/>
                        </a:cubicBezTo>
                        <a:cubicBezTo>
                          <a:pt x="49" y="112"/>
                          <a:pt x="49" y="112"/>
                          <a:pt x="50" y="112"/>
                        </a:cubicBezTo>
                        <a:cubicBezTo>
                          <a:pt x="50" y="111"/>
                          <a:pt x="50" y="111"/>
                          <a:pt x="50" y="111"/>
                        </a:cubicBezTo>
                        <a:cubicBezTo>
                          <a:pt x="52" y="115"/>
                          <a:pt x="52" y="111"/>
                          <a:pt x="54" y="115"/>
                        </a:cubicBezTo>
                        <a:cubicBezTo>
                          <a:pt x="54" y="115"/>
                          <a:pt x="54" y="115"/>
                          <a:pt x="54" y="115"/>
                        </a:cubicBezTo>
                        <a:cubicBezTo>
                          <a:pt x="55" y="116"/>
                          <a:pt x="56" y="117"/>
                          <a:pt x="56" y="117"/>
                        </a:cubicBezTo>
                        <a:cubicBezTo>
                          <a:pt x="57" y="117"/>
                          <a:pt x="57" y="117"/>
                          <a:pt x="58" y="117"/>
                        </a:cubicBezTo>
                        <a:cubicBezTo>
                          <a:pt x="57" y="116"/>
                          <a:pt x="57" y="116"/>
                          <a:pt x="57" y="116"/>
                        </a:cubicBezTo>
                        <a:cubicBezTo>
                          <a:pt x="58" y="117"/>
                          <a:pt x="59" y="117"/>
                          <a:pt x="59" y="117"/>
                        </a:cubicBezTo>
                        <a:cubicBezTo>
                          <a:pt x="59" y="115"/>
                          <a:pt x="58" y="112"/>
                          <a:pt x="58" y="109"/>
                        </a:cubicBezTo>
                        <a:cubicBezTo>
                          <a:pt x="52" y="77"/>
                          <a:pt x="46" y="40"/>
                          <a:pt x="56" y="23"/>
                        </a:cubicBezTo>
                        <a:cubicBezTo>
                          <a:pt x="56" y="23"/>
                          <a:pt x="56" y="23"/>
                          <a:pt x="56" y="23"/>
                        </a:cubicBezTo>
                        <a:cubicBezTo>
                          <a:pt x="59" y="19"/>
                          <a:pt x="62" y="15"/>
                          <a:pt x="66" y="11"/>
                        </a:cubicBezTo>
                        <a:cubicBezTo>
                          <a:pt x="70" y="7"/>
                          <a:pt x="74" y="4"/>
                          <a:pt x="80" y="0"/>
                        </a:cubicBezTo>
                        <a:cubicBezTo>
                          <a:pt x="80" y="0"/>
                          <a:pt x="80" y="0"/>
                          <a:pt x="80" y="0"/>
                        </a:cubicBezTo>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0" name="Freeform 491"/>
                  <p:cNvSpPr>
                    <a:spLocks noEditPoints="1"/>
                  </p:cNvSpPr>
                  <p:nvPr>
                    <p:custDataLst>
                      <p:tags r:id="rId161"/>
                    </p:custDataLst>
                  </p:nvPr>
                </p:nvSpPr>
                <p:spPr bwMode="auto">
                  <a:xfrm>
                    <a:off x="4223" y="1705"/>
                    <a:ext cx="5" cy="3"/>
                  </a:xfrm>
                  <a:custGeom>
                    <a:avLst/>
                    <a:gdLst>
                      <a:gd name="T0" fmla="*/ 1 w 2"/>
                      <a:gd name="T1" fmla="*/ 1 h 1"/>
                      <a:gd name="T2" fmla="*/ 1 w 2"/>
                      <a:gd name="T3" fmla="*/ 1 h 1"/>
                      <a:gd name="T4" fmla="*/ 1 w 2"/>
                      <a:gd name="T5" fmla="*/ 1 h 1"/>
                      <a:gd name="T6" fmla="*/ 1 w 2"/>
                      <a:gd name="T7" fmla="*/ 1 h 1"/>
                      <a:gd name="T8" fmla="*/ 0 w 2"/>
                      <a:gd name="T9" fmla="*/ 0 h 1"/>
                      <a:gd name="T10" fmla="*/ 0 w 2"/>
                      <a:gd name="T11" fmla="*/ 0 h 1"/>
                      <a:gd name="T12" fmla="*/ 1 w 2"/>
                      <a:gd name="T13" fmla="*/ 1 h 1"/>
                      <a:gd name="T14" fmla="*/ 0 w 2"/>
                      <a:gd name="T15" fmla="*/ 0 h 1"/>
                      <a:gd name="T16" fmla="*/ 0 w 2"/>
                      <a:gd name="T17" fmla="*/ 0 h 1"/>
                      <a:gd name="T18" fmla="*/ 1 w 2"/>
                      <a:gd name="T19" fmla="*/ 0 h 1"/>
                      <a:gd name="T20" fmla="*/ 1 w 2"/>
                      <a:gd name="T21" fmla="*/ 0 h 1"/>
                      <a:gd name="T22" fmla="*/ 1 w 2"/>
                      <a:gd name="T23" fmla="*/ 0 h 1"/>
                      <a:gd name="T24" fmla="*/ 1 w 2"/>
                      <a:gd name="T25" fmla="*/ 0 h 1"/>
                      <a:gd name="T26" fmla="*/ 1 w 2"/>
                      <a:gd name="T27" fmla="*/ 0 h 1"/>
                      <a:gd name="T28" fmla="*/ 1 w 2"/>
                      <a:gd name="T29" fmla="*/ 0 h 1"/>
                      <a:gd name="T30" fmla="*/ 0 w 2"/>
                      <a:gd name="T31" fmla="*/ 0 h 1"/>
                      <a:gd name="T32" fmla="*/ 0 w 2"/>
                      <a:gd name="T33" fmla="*/ 0 h 1"/>
                      <a:gd name="T34" fmla="*/ 1 w 2"/>
                      <a:gd name="T35" fmla="*/ 0 h 1"/>
                      <a:gd name="T36" fmla="*/ 2 w 2"/>
                      <a:gd name="T37" fmla="*/ 0 h 1"/>
                      <a:gd name="T38" fmla="*/ 2 w 2"/>
                      <a:gd name="T39" fmla="*/ 0 h 1"/>
                      <a:gd name="T40" fmla="*/ 2 w 2"/>
                      <a:gd name="T41" fmla="*/ 0 h 1"/>
                      <a:gd name="T42" fmla="*/ 2 w 2"/>
                      <a:gd name="T43" fmla="*/ 0 h 1"/>
                      <a:gd name="T44" fmla="*/ 2 w 2"/>
                      <a:gd name="T45" fmla="*/ 0 h 1"/>
                      <a:gd name="T46" fmla="*/ 2 w 2"/>
                      <a:gd name="T47" fmla="*/ 0 h 1"/>
                      <a:gd name="T48" fmla="*/ 2 w 2"/>
                      <a:gd name="T49" fmla="*/ 0 h 1"/>
                      <a:gd name="T50" fmla="*/ 1 w 2"/>
                      <a:gd name="T51" fmla="*/ 0 h 1"/>
                      <a:gd name="T52" fmla="*/ 2 w 2"/>
                      <a:gd name="T53" fmla="*/ 0 h 1"/>
                      <a:gd name="T54" fmla="*/ 1 w 2"/>
                      <a:gd name="T55" fmla="*/ 0 h 1"/>
                      <a:gd name="T56" fmla="*/ 1 w 2"/>
                      <a:gd name="T57" fmla="*/ 0 h 1"/>
                      <a:gd name="T58" fmla="*/ 1 w 2"/>
                      <a:gd name="T59" fmla="*/ 0 h 1"/>
                      <a:gd name="T60" fmla="*/ 1 w 2"/>
                      <a:gd name="T61" fmla="*/ 0 h 1"/>
                      <a:gd name="T62" fmla="*/ 1 w 2"/>
                      <a:gd name="T6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 h="1">
                        <a:moveTo>
                          <a:pt x="1" y="1"/>
                        </a:moveTo>
                        <a:cubicBezTo>
                          <a:pt x="1" y="1"/>
                          <a:pt x="1" y="1"/>
                          <a:pt x="1" y="1"/>
                        </a:cubicBezTo>
                        <a:cubicBezTo>
                          <a:pt x="1" y="1"/>
                          <a:pt x="1" y="1"/>
                          <a:pt x="1" y="1"/>
                        </a:cubicBezTo>
                        <a:cubicBezTo>
                          <a:pt x="1" y="1"/>
                          <a:pt x="1" y="1"/>
                          <a:pt x="1" y="1"/>
                        </a:cubicBezTo>
                        <a:moveTo>
                          <a:pt x="0" y="0"/>
                        </a:moveTo>
                        <a:cubicBezTo>
                          <a:pt x="0" y="0"/>
                          <a:pt x="0" y="0"/>
                          <a:pt x="0" y="0"/>
                        </a:cubicBezTo>
                        <a:cubicBezTo>
                          <a:pt x="0" y="0"/>
                          <a:pt x="1" y="1"/>
                          <a:pt x="1" y="1"/>
                        </a:cubicBezTo>
                        <a:cubicBezTo>
                          <a:pt x="1" y="1"/>
                          <a:pt x="0" y="0"/>
                          <a:pt x="0" y="0"/>
                        </a:cubicBezTo>
                        <a:cubicBezTo>
                          <a:pt x="0" y="0"/>
                          <a:pt x="0" y="0"/>
                          <a:pt x="0" y="0"/>
                        </a:cubicBezTo>
                        <a:moveTo>
                          <a:pt x="1" y="0"/>
                        </a:moveTo>
                        <a:cubicBezTo>
                          <a:pt x="1" y="0"/>
                          <a:pt x="1" y="0"/>
                          <a:pt x="1" y="0"/>
                        </a:cubicBezTo>
                        <a:cubicBezTo>
                          <a:pt x="1" y="0"/>
                          <a:pt x="1" y="0"/>
                          <a:pt x="1" y="0"/>
                        </a:cubicBezTo>
                        <a:cubicBezTo>
                          <a:pt x="1" y="0"/>
                          <a:pt x="1" y="0"/>
                          <a:pt x="1" y="0"/>
                        </a:cubicBezTo>
                        <a:cubicBezTo>
                          <a:pt x="1" y="0"/>
                          <a:pt x="1" y="0"/>
                          <a:pt x="1" y="0"/>
                        </a:cubicBezTo>
                        <a:moveTo>
                          <a:pt x="1" y="0"/>
                        </a:moveTo>
                        <a:cubicBezTo>
                          <a:pt x="0" y="0"/>
                          <a:pt x="0" y="0"/>
                          <a:pt x="0" y="0"/>
                        </a:cubicBezTo>
                        <a:cubicBezTo>
                          <a:pt x="0" y="0"/>
                          <a:pt x="0" y="0"/>
                          <a:pt x="0" y="0"/>
                        </a:cubicBezTo>
                        <a:cubicBezTo>
                          <a:pt x="0" y="0"/>
                          <a:pt x="0" y="0"/>
                          <a:pt x="1"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cubicBezTo>
                          <a:pt x="2" y="0"/>
                          <a:pt x="2" y="0"/>
                          <a:pt x="2" y="0"/>
                        </a:cubicBezTo>
                        <a:moveTo>
                          <a:pt x="1" y="0"/>
                        </a:moveTo>
                        <a:cubicBezTo>
                          <a:pt x="1" y="0"/>
                          <a:pt x="2" y="0"/>
                          <a:pt x="2" y="0"/>
                        </a:cubicBezTo>
                        <a:cubicBezTo>
                          <a:pt x="2" y="0"/>
                          <a:pt x="1" y="0"/>
                          <a:pt x="1" y="0"/>
                        </a:cubicBezTo>
                        <a:moveTo>
                          <a:pt x="1" y="0"/>
                        </a:moveTo>
                        <a:cubicBezTo>
                          <a:pt x="1" y="0"/>
                          <a:pt x="1" y="0"/>
                          <a:pt x="1" y="0"/>
                        </a:cubicBezTo>
                        <a:cubicBezTo>
                          <a:pt x="1" y="0"/>
                          <a:pt x="1" y="0"/>
                          <a:pt x="1" y="0"/>
                        </a:cubicBezTo>
                        <a:cubicBezTo>
                          <a:pt x="1" y="0"/>
                          <a:pt x="1" y="0"/>
                          <a:pt x="1" y="0"/>
                        </a:cubicBezTo>
                      </a:path>
                    </a:pathLst>
                  </a:custGeom>
                  <a:solidFill>
                    <a:srgbClr val="85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1" name="Freeform 492"/>
                  <p:cNvSpPr/>
                  <p:nvPr>
                    <p:custDataLst>
                      <p:tags r:id="rId162"/>
                    </p:custDataLst>
                  </p:nvPr>
                </p:nvSpPr>
                <p:spPr bwMode="auto">
                  <a:xfrm>
                    <a:off x="4059" y="1948"/>
                    <a:ext cx="3" cy="2"/>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lnTo>
                          <a:pt x="3" y="2"/>
                        </a:lnTo>
                        <a:lnTo>
                          <a:pt x="0" y="0"/>
                        </a:lnTo>
                        <a:close/>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2" name="Freeform 493"/>
                  <p:cNvSpPr/>
                  <p:nvPr>
                    <p:custDataLst>
                      <p:tags r:id="rId163"/>
                    </p:custDataLst>
                  </p:nvPr>
                </p:nvSpPr>
                <p:spPr bwMode="auto">
                  <a:xfrm>
                    <a:off x="4059" y="1948"/>
                    <a:ext cx="3" cy="2"/>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3" name="Freeform 494"/>
                  <p:cNvSpPr/>
                  <p:nvPr>
                    <p:custDataLst>
                      <p:tags r:id="rId164"/>
                    </p:custDataLst>
                  </p:nvPr>
                </p:nvSpPr>
                <p:spPr bwMode="auto">
                  <a:xfrm>
                    <a:off x="4069" y="1959"/>
                    <a:ext cx="2" cy="0"/>
                  </a:xfrm>
                  <a:custGeom>
                    <a:avLst/>
                    <a:gdLst>
                      <a:gd name="T0" fmla="*/ 1 w 1"/>
                      <a:gd name="T1" fmla="*/ 1 w 1"/>
                      <a:gd name="T2" fmla="*/ 1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1" y="0"/>
                        </a:cubicBezTo>
                        <a:cubicBezTo>
                          <a:pt x="1" y="0"/>
                          <a:pt x="1" y="0"/>
                          <a:pt x="1" y="0"/>
                        </a:cubicBezTo>
                        <a:cubicBezTo>
                          <a:pt x="1" y="0"/>
                          <a:pt x="1" y="0"/>
                          <a:pt x="1" y="0"/>
                        </a:cubicBezTo>
                        <a:cubicBezTo>
                          <a:pt x="1" y="0"/>
                          <a:pt x="1" y="0"/>
                          <a:pt x="1" y="0"/>
                        </a:cubicBezTo>
                        <a:cubicBezTo>
                          <a:pt x="1" y="0"/>
                          <a:pt x="1" y="0"/>
                          <a:pt x="1" y="0"/>
                        </a:cubicBezTo>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4" name="Freeform 495"/>
                  <p:cNvSpPr/>
                  <p:nvPr>
                    <p:custDataLst>
                      <p:tags r:id="rId165"/>
                    </p:custDataLst>
                  </p:nvPr>
                </p:nvSpPr>
                <p:spPr bwMode="auto">
                  <a:xfrm>
                    <a:off x="4014" y="1886"/>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5" name="Freeform 496"/>
                  <p:cNvSpPr/>
                  <p:nvPr>
                    <p:custDataLst>
                      <p:tags r:id="rId166"/>
                    </p:custDataLst>
                  </p:nvPr>
                </p:nvSpPr>
                <p:spPr bwMode="auto">
                  <a:xfrm>
                    <a:off x="4088" y="1933"/>
                    <a:ext cx="2" cy="0"/>
                  </a:xfrm>
                  <a:custGeom>
                    <a:avLst/>
                    <a:gdLst>
                      <a:gd name="T0" fmla="*/ 0 w 1"/>
                      <a:gd name="T1" fmla="*/ 0 w 1"/>
                      <a:gd name="T2" fmla="*/ 0 w 1"/>
                      <a:gd name="T3" fmla="*/ 0 w 1"/>
                      <a:gd name="T4" fmla="*/ 0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0" y="0"/>
                          <a:pt x="0" y="0"/>
                        </a:cubicBezTo>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6" name="Freeform 497"/>
                  <p:cNvSpPr/>
                  <p:nvPr>
                    <p:custDataLst>
                      <p:tags r:id="rId167"/>
                    </p:custDataLst>
                  </p:nvPr>
                </p:nvSpPr>
                <p:spPr bwMode="auto">
                  <a:xfrm>
                    <a:off x="4143" y="172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7" name="Freeform 498"/>
                  <p:cNvSpPr/>
                  <p:nvPr>
                    <p:custDataLst>
                      <p:tags r:id="rId168"/>
                    </p:custDataLst>
                  </p:nvPr>
                </p:nvSpPr>
                <p:spPr bwMode="auto">
                  <a:xfrm>
                    <a:off x="4143" y="172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8" name="Freeform 499"/>
                  <p:cNvSpPr/>
                  <p:nvPr>
                    <p:custDataLst>
                      <p:tags r:id="rId169"/>
                    </p:custDataLst>
                  </p:nvPr>
                </p:nvSpPr>
                <p:spPr bwMode="auto">
                  <a:xfrm>
                    <a:off x="4005" y="17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9" name="Freeform 500"/>
                  <p:cNvSpPr/>
                  <p:nvPr>
                    <p:custDataLst>
                      <p:tags r:id="rId170"/>
                    </p:custDataLst>
                  </p:nvPr>
                </p:nvSpPr>
                <p:spPr bwMode="auto">
                  <a:xfrm>
                    <a:off x="4200" y="1708"/>
                    <a:ext cx="14" cy="12"/>
                  </a:xfrm>
                  <a:custGeom>
                    <a:avLst/>
                    <a:gdLst>
                      <a:gd name="T0" fmla="*/ 6 w 6"/>
                      <a:gd name="T1" fmla="*/ 0 h 5"/>
                      <a:gd name="T2" fmla="*/ 0 w 6"/>
                      <a:gd name="T3" fmla="*/ 4 h 5"/>
                      <a:gd name="T4" fmla="*/ 0 w 6"/>
                      <a:gd name="T5" fmla="*/ 4 h 5"/>
                      <a:gd name="T6" fmla="*/ 0 w 6"/>
                      <a:gd name="T7" fmla="*/ 5 h 5"/>
                      <a:gd name="T8" fmla="*/ 0 w 6"/>
                      <a:gd name="T9" fmla="*/ 4 h 5"/>
                      <a:gd name="T10" fmla="*/ 0 w 6"/>
                      <a:gd name="T11" fmla="*/ 4 h 5"/>
                      <a:gd name="T12" fmla="*/ 0 w 6"/>
                      <a:gd name="T13" fmla="*/ 4 h 5"/>
                      <a:gd name="T14" fmla="*/ 6 w 6"/>
                      <a:gd name="T15" fmla="*/ 2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4" y="2"/>
                          <a:pt x="2" y="3"/>
                          <a:pt x="0" y="4"/>
                        </a:cubicBezTo>
                        <a:cubicBezTo>
                          <a:pt x="0" y="4"/>
                          <a:pt x="0" y="4"/>
                          <a:pt x="0" y="4"/>
                        </a:cubicBezTo>
                        <a:cubicBezTo>
                          <a:pt x="0" y="5"/>
                          <a:pt x="0" y="5"/>
                          <a:pt x="0" y="5"/>
                        </a:cubicBezTo>
                        <a:cubicBezTo>
                          <a:pt x="0" y="5"/>
                          <a:pt x="0" y="5"/>
                          <a:pt x="0" y="4"/>
                        </a:cubicBezTo>
                        <a:cubicBezTo>
                          <a:pt x="0" y="4"/>
                          <a:pt x="0" y="4"/>
                          <a:pt x="0" y="4"/>
                        </a:cubicBezTo>
                        <a:cubicBezTo>
                          <a:pt x="0" y="4"/>
                          <a:pt x="0" y="4"/>
                          <a:pt x="0" y="4"/>
                        </a:cubicBezTo>
                        <a:cubicBezTo>
                          <a:pt x="2" y="3"/>
                          <a:pt x="4" y="2"/>
                          <a:pt x="6" y="2"/>
                        </a:cubicBezTo>
                        <a:cubicBezTo>
                          <a:pt x="6" y="1"/>
                          <a:pt x="6" y="1"/>
                          <a:pt x="6" y="0"/>
                        </a:cubicBezTo>
                      </a:path>
                    </a:pathLst>
                  </a:custGeom>
                  <a:solidFill>
                    <a:srgbClr val="8C6B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0" name="Freeform 501"/>
                  <p:cNvSpPr/>
                  <p:nvPr>
                    <p:custDataLst>
                      <p:tags r:id="rId171"/>
                    </p:custDataLst>
                  </p:nvPr>
                </p:nvSpPr>
                <p:spPr bwMode="auto">
                  <a:xfrm>
                    <a:off x="4214" y="1698"/>
                    <a:ext cx="19" cy="14"/>
                  </a:xfrm>
                  <a:custGeom>
                    <a:avLst/>
                    <a:gdLst>
                      <a:gd name="T0" fmla="*/ 7 w 8"/>
                      <a:gd name="T1" fmla="*/ 0 h 6"/>
                      <a:gd name="T2" fmla="*/ 0 w 8"/>
                      <a:gd name="T3" fmla="*/ 4 h 6"/>
                      <a:gd name="T4" fmla="*/ 0 w 8"/>
                      <a:gd name="T5" fmla="*/ 6 h 6"/>
                      <a:gd name="T6" fmla="*/ 8 w 8"/>
                      <a:gd name="T7" fmla="*/ 1 h 6"/>
                      <a:gd name="T8" fmla="*/ 7 w 8"/>
                      <a:gd name="T9" fmla="*/ 0 h 6"/>
                    </a:gdLst>
                    <a:ahLst/>
                    <a:cxnLst>
                      <a:cxn ang="0">
                        <a:pos x="T0" y="T1"/>
                      </a:cxn>
                      <a:cxn ang="0">
                        <a:pos x="T2" y="T3"/>
                      </a:cxn>
                      <a:cxn ang="0">
                        <a:pos x="T4" y="T5"/>
                      </a:cxn>
                      <a:cxn ang="0">
                        <a:pos x="T6" y="T7"/>
                      </a:cxn>
                      <a:cxn ang="0">
                        <a:pos x="T8" y="T9"/>
                      </a:cxn>
                    </a:cxnLst>
                    <a:rect l="0" t="0" r="r" b="b"/>
                    <a:pathLst>
                      <a:path w="8" h="6">
                        <a:moveTo>
                          <a:pt x="7" y="0"/>
                        </a:moveTo>
                        <a:cubicBezTo>
                          <a:pt x="4" y="2"/>
                          <a:pt x="2" y="3"/>
                          <a:pt x="0" y="4"/>
                        </a:cubicBezTo>
                        <a:cubicBezTo>
                          <a:pt x="0" y="5"/>
                          <a:pt x="0" y="5"/>
                          <a:pt x="0" y="6"/>
                        </a:cubicBezTo>
                        <a:cubicBezTo>
                          <a:pt x="3" y="4"/>
                          <a:pt x="6" y="2"/>
                          <a:pt x="8" y="1"/>
                        </a:cubicBezTo>
                        <a:cubicBezTo>
                          <a:pt x="7" y="1"/>
                          <a:pt x="7" y="1"/>
                          <a:pt x="7" y="0"/>
                        </a:cubicBezTo>
                      </a:path>
                    </a:pathLst>
                  </a:custGeom>
                  <a:solidFill>
                    <a:srgbClr val="85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1" name="Freeform 502"/>
                  <p:cNvSpPr>
                    <a:spLocks noEditPoints="1"/>
                  </p:cNvSpPr>
                  <p:nvPr>
                    <p:custDataLst>
                      <p:tags r:id="rId172"/>
                    </p:custDataLst>
                  </p:nvPr>
                </p:nvSpPr>
                <p:spPr bwMode="auto">
                  <a:xfrm>
                    <a:off x="3972" y="1696"/>
                    <a:ext cx="258" cy="328"/>
                  </a:xfrm>
                  <a:custGeom>
                    <a:avLst/>
                    <a:gdLst>
                      <a:gd name="T0" fmla="*/ 107 w 109"/>
                      <a:gd name="T1" fmla="*/ 0 h 138"/>
                      <a:gd name="T2" fmla="*/ 99 w 109"/>
                      <a:gd name="T3" fmla="*/ 2 h 138"/>
                      <a:gd name="T4" fmla="*/ 84 w 109"/>
                      <a:gd name="T5" fmla="*/ 9 h 138"/>
                      <a:gd name="T6" fmla="*/ 86 w 109"/>
                      <a:gd name="T7" fmla="*/ 11 h 138"/>
                      <a:gd name="T8" fmla="*/ 75 w 109"/>
                      <a:gd name="T9" fmla="*/ 13 h 138"/>
                      <a:gd name="T10" fmla="*/ 72 w 109"/>
                      <a:gd name="T11" fmla="*/ 12 h 138"/>
                      <a:gd name="T12" fmla="*/ 55 w 109"/>
                      <a:gd name="T13" fmla="*/ 21 h 138"/>
                      <a:gd name="T14" fmla="*/ 46 w 109"/>
                      <a:gd name="T15" fmla="*/ 24 h 138"/>
                      <a:gd name="T16" fmla="*/ 37 w 109"/>
                      <a:gd name="T17" fmla="*/ 25 h 138"/>
                      <a:gd name="T18" fmla="*/ 30 w 109"/>
                      <a:gd name="T19" fmla="*/ 27 h 138"/>
                      <a:gd name="T20" fmla="*/ 29 w 109"/>
                      <a:gd name="T21" fmla="*/ 30 h 138"/>
                      <a:gd name="T22" fmla="*/ 23 w 109"/>
                      <a:gd name="T23" fmla="*/ 27 h 138"/>
                      <a:gd name="T24" fmla="*/ 16 w 109"/>
                      <a:gd name="T25" fmla="*/ 30 h 138"/>
                      <a:gd name="T26" fmla="*/ 13 w 109"/>
                      <a:gd name="T27" fmla="*/ 30 h 138"/>
                      <a:gd name="T28" fmla="*/ 16 w 109"/>
                      <a:gd name="T29" fmla="*/ 27 h 138"/>
                      <a:gd name="T30" fmla="*/ 5 w 109"/>
                      <a:gd name="T31" fmla="*/ 30 h 138"/>
                      <a:gd name="T32" fmla="*/ 0 w 109"/>
                      <a:gd name="T33" fmla="*/ 30 h 138"/>
                      <a:gd name="T34" fmla="*/ 3 w 109"/>
                      <a:gd name="T35" fmla="*/ 32 h 138"/>
                      <a:gd name="T36" fmla="*/ 5 w 109"/>
                      <a:gd name="T37" fmla="*/ 48 h 138"/>
                      <a:gd name="T38" fmla="*/ 8 w 109"/>
                      <a:gd name="T39" fmla="*/ 51 h 138"/>
                      <a:gd name="T40" fmla="*/ 9 w 109"/>
                      <a:gd name="T41" fmla="*/ 54 h 138"/>
                      <a:gd name="T42" fmla="*/ 14 w 109"/>
                      <a:gd name="T43" fmla="*/ 61 h 138"/>
                      <a:gd name="T44" fmla="*/ 11 w 109"/>
                      <a:gd name="T45" fmla="*/ 62 h 138"/>
                      <a:gd name="T46" fmla="*/ 15 w 109"/>
                      <a:gd name="T47" fmla="*/ 68 h 138"/>
                      <a:gd name="T48" fmla="*/ 16 w 109"/>
                      <a:gd name="T49" fmla="*/ 72 h 138"/>
                      <a:gd name="T50" fmla="*/ 19 w 109"/>
                      <a:gd name="T51" fmla="*/ 80 h 138"/>
                      <a:gd name="T52" fmla="*/ 24 w 109"/>
                      <a:gd name="T53" fmla="*/ 90 h 138"/>
                      <a:gd name="T54" fmla="*/ 31 w 109"/>
                      <a:gd name="T55" fmla="*/ 97 h 138"/>
                      <a:gd name="T56" fmla="*/ 27 w 109"/>
                      <a:gd name="T57" fmla="*/ 97 h 138"/>
                      <a:gd name="T58" fmla="*/ 33 w 109"/>
                      <a:gd name="T59" fmla="*/ 102 h 138"/>
                      <a:gd name="T60" fmla="*/ 38 w 109"/>
                      <a:gd name="T61" fmla="*/ 107 h 138"/>
                      <a:gd name="T62" fmla="*/ 42 w 109"/>
                      <a:gd name="T63" fmla="*/ 111 h 138"/>
                      <a:gd name="T64" fmla="*/ 45 w 109"/>
                      <a:gd name="T65" fmla="*/ 112 h 138"/>
                      <a:gd name="T66" fmla="*/ 46 w 109"/>
                      <a:gd name="T67" fmla="*/ 114 h 138"/>
                      <a:gd name="T68" fmla="*/ 47 w 109"/>
                      <a:gd name="T69" fmla="*/ 117 h 138"/>
                      <a:gd name="T70" fmla="*/ 48 w 109"/>
                      <a:gd name="T71" fmla="*/ 117 h 138"/>
                      <a:gd name="T72" fmla="*/ 51 w 109"/>
                      <a:gd name="T73" fmla="*/ 124 h 138"/>
                      <a:gd name="T74" fmla="*/ 54 w 109"/>
                      <a:gd name="T75" fmla="*/ 128 h 138"/>
                      <a:gd name="T76" fmla="*/ 62 w 109"/>
                      <a:gd name="T77" fmla="*/ 131 h 138"/>
                      <a:gd name="T78" fmla="*/ 66 w 109"/>
                      <a:gd name="T79" fmla="*/ 131 h 138"/>
                      <a:gd name="T80" fmla="*/ 72 w 109"/>
                      <a:gd name="T81" fmla="*/ 136 h 138"/>
                      <a:gd name="T82" fmla="*/ 75 w 109"/>
                      <a:gd name="T83" fmla="*/ 127 h 138"/>
                      <a:gd name="T84" fmla="*/ 70 w 109"/>
                      <a:gd name="T85" fmla="*/ 125 h 138"/>
                      <a:gd name="T86" fmla="*/ 61 w 109"/>
                      <a:gd name="T87" fmla="*/ 118 h 138"/>
                      <a:gd name="T88" fmla="*/ 61 w 109"/>
                      <a:gd name="T89" fmla="*/ 111 h 138"/>
                      <a:gd name="T90" fmla="*/ 54 w 109"/>
                      <a:gd name="T91" fmla="*/ 105 h 138"/>
                      <a:gd name="T92" fmla="*/ 49 w 109"/>
                      <a:gd name="T93" fmla="*/ 100 h 138"/>
                      <a:gd name="T94" fmla="*/ 41 w 109"/>
                      <a:gd name="T95" fmla="*/ 89 h 138"/>
                      <a:gd name="T96" fmla="*/ 30 w 109"/>
                      <a:gd name="T97" fmla="*/ 76 h 138"/>
                      <a:gd name="T98" fmla="*/ 22 w 109"/>
                      <a:gd name="T99" fmla="*/ 56 h 138"/>
                      <a:gd name="T100" fmla="*/ 17 w 109"/>
                      <a:gd name="T101" fmla="*/ 55 h 138"/>
                      <a:gd name="T102" fmla="*/ 17 w 109"/>
                      <a:gd name="T103" fmla="*/ 44 h 138"/>
                      <a:gd name="T104" fmla="*/ 17 w 109"/>
                      <a:gd name="T105" fmla="*/ 37 h 138"/>
                      <a:gd name="T106" fmla="*/ 21 w 109"/>
                      <a:gd name="T107" fmla="*/ 37 h 138"/>
                      <a:gd name="T108" fmla="*/ 23 w 109"/>
                      <a:gd name="T109" fmla="*/ 37 h 138"/>
                      <a:gd name="T110" fmla="*/ 27 w 109"/>
                      <a:gd name="T111" fmla="*/ 37 h 138"/>
                      <a:gd name="T112" fmla="*/ 42 w 109"/>
                      <a:gd name="T113" fmla="*/ 34 h 138"/>
                      <a:gd name="T114" fmla="*/ 52 w 109"/>
                      <a:gd name="T115" fmla="*/ 31 h 138"/>
                      <a:gd name="T116" fmla="*/ 73 w 109"/>
                      <a:gd name="T117" fmla="*/ 26 h 138"/>
                      <a:gd name="T118" fmla="*/ 78 w 109"/>
                      <a:gd name="T119" fmla="*/ 22 h 138"/>
                      <a:gd name="T120" fmla="*/ 102 w 109"/>
                      <a:gd name="T121" fmla="*/ 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138">
                        <a:moveTo>
                          <a:pt x="25" y="38"/>
                        </a:moveTo>
                        <a:cubicBezTo>
                          <a:pt x="24" y="38"/>
                          <a:pt x="24" y="38"/>
                          <a:pt x="24" y="38"/>
                        </a:cubicBezTo>
                        <a:cubicBezTo>
                          <a:pt x="25" y="37"/>
                          <a:pt x="25" y="37"/>
                          <a:pt x="25" y="37"/>
                        </a:cubicBezTo>
                        <a:cubicBezTo>
                          <a:pt x="25" y="37"/>
                          <a:pt x="25" y="38"/>
                          <a:pt x="25" y="38"/>
                        </a:cubicBezTo>
                        <a:moveTo>
                          <a:pt x="107" y="0"/>
                        </a:moveTo>
                        <a:cubicBezTo>
                          <a:pt x="107" y="1"/>
                          <a:pt x="105" y="1"/>
                          <a:pt x="104" y="1"/>
                        </a:cubicBezTo>
                        <a:cubicBezTo>
                          <a:pt x="104" y="1"/>
                          <a:pt x="104" y="1"/>
                          <a:pt x="104" y="1"/>
                        </a:cubicBezTo>
                        <a:cubicBezTo>
                          <a:pt x="104" y="1"/>
                          <a:pt x="104" y="1"/>
                          <a:pt x="104" y="1"/>
                        </a:cubicBezTo>
                        <a:cubicBezTo>
                          <a:pt x="102" y="1"/>
                          <a:pt x="100" y="1"/>
                          <a:pt x="99" y="4"/>
                        </a:cubicBezTo>
                        <a:cubicBezTo>
                          <a:pt x="99" y="3"/>
                          <a:pt x="100" y="3"/>
                          <a:pt x="99" y="2"/>
                        </a:cubicBezTo>
                        <a:cubicBezTo>
                          <a:pt x="99" y="4"/>
                          <a:pt x="98" y="4"/>
                          <a:pt x="96" y="5"/>
                        </a:cubicBezTo>
                        <a:cubicBezTo>
                          <a:pt x="96" y="4"/>
                          <a:pt x="96" y="4"/>
                          <a:pt x="96" y="4"/>
                        </a:cubicBezTo>
                        <a:cubicBezTo>
                          <a:pt x="92" y="7"/>
                          <a:pt x="89" y="7"/>
                          <a:pt x="84" y="8"/>
                        </a:cubicBezTo>
                        <a:cubicBezTo>
                          <a:pt x="85" y="9"/>
                          <a:pt x="85" y="9"/>
                          <a:pt x="85" y="9"/>
                        </a:cubicBezTo>
                        <a:cubicBezTo>
                          <a:pt x="84" y="9"/>
                          <a:pt x="84" y="9"/>
                          <a:pt x="84" y="9"/>
                        </a:cubicBezTo>
                        <a:cubicBezTo>
                          <a:pt x="83" y="9"/>
                          <a:pt x="83" y="9"/>
                          <a:pt x="83" y="9"/>
                        </a:cubicBezTo>
                        <a:cubicBezTo>
                          <a:pt x="83" y="10"/>
                          <a:pt x="83" y="10"/>
                          <a:pt x="83" y="10"/>
                        </a:cubicBezTo>
                        <a:cubicBezTo>
                          <a:pt x="83" y="10"/>
                          <a:pt x="84" y="10"/>
                          <a:pt x="84" y="10"/>
                        </a:cubicBezTo>
                        <a:cubicBezTo>
                          <a:pt x="84" y="10"/>
                          <a:pt x="85" y="10"/>
                          <a:pt x="85" y="10"/>
                        </a:cubicBezTo>
                        <a:cubicBezTo>
                          <a:pt x="85" y="10"/>
                          <a:pt x="86" y="10"/>
                          <a:pt x="86" y="11"/>
                        </a:cubicBezTo>
                        <a:cubicBezTo>
                          <a:pt x="85" y="10"/>
                          <a:pt x="85" y="10"/>
                          <a:pt x="84" y="10"/>
                        </a:cubicBezTo>
                        <a:cubicBezTo>
                          <a:pt x="83" y="10"/>
                          <a:pt x="82" y="11"/>
                          <a:pt x="81" y="11"/>
                        </a:cubicBezTo>
                        <a:cubicBezTo>
                          <a:pt x="79" y="12"/>
                          <a:pt x="78" y="12"/>
                          <a:pt x="77" y="12"/>
                        </a:cubicBezTo>
                        <a:cubicBezTo>
                          <a:pt x="76" y="12"/>
                          <a:pt x="76" y="12"/>
                          <a:pt x="75" y="11"/>
                        </a:cubicBezTo>
                        <a:cubicBezTo>
                          <a:pt x="74" y="12"/>
                          <a:pt x="77" y="13"/>
                          <a:pt x="75" y="13"/>
                        </a:cubicBezTo>
                        <a:cubicBezTo>
                          <a:pt x="74" y="13"/>
                          <a:pt x="74" y="13"/>
                          <a:pt x="74" y="13"/>
                        </a:cubicBezTo>
                        <a:cubicBezTo>
                          <a:pt x="74" y="14"/>
                          <a:pt x="74" y="14"/>
                          <a:pt x="74" y="14"/>
                        </a:cubicBezTo>
                        <a:cubicBezTo>
                          <a:pt x="74" y="14"/>
                          <a:pt x="74" y="14"/>
                          <a:pt x="74" y="14"/>
                        </a:cubicBezTo>
                        <a:cubicBezTo>
                          <a:pt x="72" y="14"/>
                          <a:pt x="72" y="13"/>
                          <a:pt x="71" y="13"/>
                        </a:cubicBezTo>
                        <a:cubicBezTo>
                          <a:pt x="72" y="12"/>
                          <a:pt x="72" y="12"/>
                          <a:pt x="72" y="12"/>
                        </a:cubicBezTo>
                        <a:cubicBezTo>
                          <a:pt x="72" y="12"/>
                          <a:pt x="72" y="12"/>
                          <a:pt x="72" y="12"/>
                        </a:cubicBezTo>
                        <a:cubicBezTo>
                          <a:pt x="70" y="12"/>
                          <a:pt x="69" y="14"/>
                          <a:pt x="68" y="14"/>
                        </a:cubicBezTo>
                        <a:cubicBezTo>
                          <a:pt x="70" y="14"/>
                          <a:pt x="70" y="14"/>
                          <a:pt x="70" y="14"/>
                        </a:cubicBezTo>
                        <a:cubicBezTo>
                          <a:pt x="65" y="16"/>
                          <a:pt x="59" y="17"/>
                          <a:pt x="55" y="20"/>
                        </a:cubicBezTo>
                        <a:cubicBezTo>
                          <a:pt x="55" y="21"/>
                          <a:pt x="55" y="21"/>
                          <a:pt x="55" y="21"/>
                        </a:cubicBezTo>
                        <a:cubicBezTo>
                          <a:pt x="54" y="22"/>
                          <a:pt x="53" y="22"/>
                          <a:pt x="52" y="22"/>
                        </a:cubicBezTo>
                        <a:cubicBezTo>
                          <a:pt x="52" y="22"/>
                          <a:pt x="52" y="22"/>
                          <a:pt x="52" y="22"/>
                        </a:cubicBezTo>
                        <a:cubicBezTo>
                          <a:pt x="52" y="22"/>
                          <a:pt x="52" y="22"/>
                          <a:pt x="51" y="22"/>
                        </a:cubicBezTo>
                        <a:cubicBezTo>
                          <a:pt x="51" y="22"/>
                          <a:pt x="50" y="22"/>
                          <a:pt x="48" y="23"/>
                        </a:cubicBezTo>
                        <a:cubicBezTo>
                          <a:pt x="48" y="23"/>
                          <a:pt x="47" y="24"/>
                          <a:pt x="46" y="24"/>
                        </a:cubicBezTo>
                        <a:cubicBezTo>
                          <a:pt x="47" y="23"/>
                          <a:pt x="43" y="23"/>
                          <a:pt x="45" y="22"/>
                        </a:cubicBezTo>
                        <a:cubicBezTo>
                          <a:pt x="41" y="24"/>
                          <a:pt x="43" y="23"/>
                          <a:pt x="41" y="26"/>
                        </a:cubicBezTo>
                        <a:cubicBezTo>
                          <a:pt x="40" y="26"/>
                          <a:pt x="40" y="26"/>
                          <a:pt x="40" y="26"/>
                        </a:cubicBezTo>
                        <a:cubicBezTo>
                          <a:pt x="39" y="27"/>
                          <a:pt x="39" y="27"/>
                          <a:pt x="37" y="28"/>
                        </a:cubicBezTo>
                        <a:cubicBezTo>
                          <a:pt x="39" y="27"/>
                          <a:pt x="36" y="27"/>
                          <a:pt x="37" y="25"/>
                        </a:cubicBezTo>
                        <a:cubicBezTo>
                          <a:pt x="37" y="25"/>
                          <a:pt x="36" y="25"/>
                          <a:pt x="36" y="25"/>
                        </a:cubicBezTo>
                        <a:cubicBezTo>
                          <a:pt x="34" y="25"/>
                          <a:pt x="33" y="25"/>
                          <a:pt x="33" y="26"/>
                        </a:cubicBezTo>
                        <a:cubicBezTo>
                          <a:pt x="32" y="26"/>
                          <a:pt x="31" y="27"/>
                          <a:pt x="30" y="27"/>
                        </a:cubicBezTo>
                        <a:cubicBezTo>
                          <a:pt x="30" y="27"/>
                          <a:pt x="29" y="26"/>
                          <a:pt x="29" y="26"/>
                        </a:cubicBezTo>
                        <a:cubicBezTo>
                          <a:pt x="28" y="27"/>
                          <a:pt x="29" y="27"/>
                          <a:pt x="30" y="27"/>
                        </a:cubicBezTo>
                        <a:cubicBezTo>
                          <a:pt x="30" y="27"/>
                          <a:pt x="31" y="27"/>
                          <a:pt x="31" y="27"/>
                        </a:cubicBezTo>
                        <a:cubicBezTo>
                          <a:pt x="31" y="27"/>
                          <a:pt x="32" y="27"/>
                          <a:pt x="32" y="27"/>
                        </a:cubicBezTo>
                        <a:cubicBezTo>
                          <a:pt x="32" y="27"/>
                          <a:pt x="32" y="27"/>
                          <a:pt x="32" y="27"/>
                        </a:cubicBezTo>
                        <a:cubicBezTo>
                          <a:pt x="33" y="28"/>
                          <a:pt x="31" y="30"/>
                          <a:pt x="29" y="30"/>
                        </a:cubicBezTo>
                        <a:cubicBezTo>
                          <a:pt x="29" y="30"/>
                          <a:pt x="29" y="30"/>
                          <a:pt x="29" y="30"/>
                        </a:cubicBezTo>
                        <a:cubicBezTo>
                          <a:pt x="29" y="30"/>
                          <a:pt x="29" y="30"/>
                          <a:pt x="29" y="30"/>
                        </a:cubicBezTo>
                        <a:cubicBezTo>
                          <a:pt x="28" y="30"/>
                          <a:pt x="28" y="29"/>
                          <a:pt x="27" y="28"/>
                        </a:cubicBezTo>
                        <a:cubicBezTo>
                          <a:pt x="26" y="28"/>
                          <a:pt x="25" y="27"/>
                          <a:pt x="23" y="27"/>
                        </a:cubicBezTo>
                        <a:cubicBezTo>
                          <a:pt x="23" y="27"/>
                          <a:pt x="23" y="27"/>
                          <a:pt x="23" y="27"/>
                        </a:cubicBezTo>
                        <a:cubicBezTo>
                          <a:pt x="23" y="27"/>
                          <a:pt x="23" y="27"/>
                          <a:pt x="23" y="27"/>
                        </a:cubicBezTo>
                        <a:cubicBezTo>
                          <a:pt x="23" y="27"/>
                          <a:pt x="23" y="27"/>
                          <a:pt x="23" y="27"/>
                        </a:cubicBezTo>
                        <a:cubicBezTo>
                          <a:pt x="22" y="27"/>
                          <a:pt x="22" y="27"/>
                          <a:pt x="22" y="27"/>
                        </a:cubicBezTo>
                        <a:cubicBezTo>
                          <a:pt x="21" y="27"/>
                          <a:pt x="20" y="27"/>
                          <a:pt x="19" y="27"/>
                        </a:cubicBezTo>
                        <a:cubicBezTo>
                          <a:pt x="19" y="27"/>
                          <a:pt x="19" y="27"/>
                          <a:pt x="18" y="27"/>
                        </a:cubicBezTo>
                        <a:cubicBezTo>
                          <a:pt x="17" y="29"/>
                          <a:pt x="15" y="28"/>
                          <a:pt x="16" y="30"/>
                        </a:cubicBezTo>
                        <a:cubicBezTo>
                          <a:pt x="20" y="29"/>
                          <a:pt x="20" y="29"/>
                          <a:pt x="20" y="29"/>
                        </a:cubicBezTo>
                        <a:cubicBezTo>
                          <a:pt x="17" y="29"/>
                          <a:pt x="17" y="32"/>
                          <a:pt x="14" y="32"/>
                        </a:cubicBezTo>
                        <a:cubicBezTo>
                          <a:pt x="14" y="32"/>
                          <a:pt x="13" y="32"/>
                          <a:pt x="12" y="32"/>
                        </a:cubicBezTo>
                        <a:cubicBezTo>
                          <a:pt x="12" y="31"/>
                          <a:pt x="13" y="30"/>
                          <a:pt x="14" y="30"/>
                        </a:cubicBezTo>
                        <a:cubicBezTo>
                          <a:pt x="13" y="30"/>
                          <a:pt x="13" y="30"/>
                          <a:pt x="13" y="30"/>
                        </a:cubicBezTo>
                        <a:cubicBezTo>
                          <a:pt x="12" y="30"/>
                          <a:pt x="12" y="30"/>
                          <a:pt x="12" y="30"/>
                        </a:cubicBezTo>
                        <a:cubicBezTo>
                          <a:pt x="11" y="30"/>
                          <a:pt x="11" y="30"/>
                          <a:pt x="11" y="30"/>
                        </a:cubicBezTo>
                        <a:cubicBezTo>
                          <a:pt x="10" y="30"/>
                          <a:pt x="10" y="30"/>
                          <a:pt x="10" y="30"/>
                        </a:cubicBezTo>
                        <a:cubicBezTo>
                          <a:pt x="8" y="28"/>
                          <a:pt x="15" y="29"/>
                          <a:pt x="17" y="27"/>
                        </a:cubicBezTo>
                        <a:cubicBezTo>
                          <a:pt x="17" y="27"/>
                          <a:pt x="16" y="27"/>
                          <a:pt x="16" y="27"/>
                        </a:cubicBezTo>
                        <a:cubicBezTo>
                          <a:pt x="16" y="27"/>
                          <a:pt x="15" y="27"/>
                          <a:pt x="14" y="27"/>
                        </a:cubicBezTo>
                        <a:cubicBezTo>
                          <a:pt x="14" y="28"/>
                          <a:pt x="13" y="28"/>
                          <a:pt x="13" y="28"/>
                        </a:cubicBezTo>
                        <a:cubicBezTo>
                          <a:pt x="12" y="28"/>
                          <a:pt x="12" y="28"/>
                          <a:pt x="12" y="27"/>
                        </a:cubicBezTo>
                        <a:cubicBezTo>
                          <a:pt x="12" y="28"/>
                          <a:pt x="11" y="28"/>
                          <a:pt x="9" y="28"/>
                        </a:cubicBezTo>
                        <a:cubicBezTo>
                          <a:pt x="8" y="28"/>
                          <a:pt x="6" y="28"/>
                          <a:pt x="5" y="30"/>
                        </a:cubicBezTo>
                        <a:cubicBezTo>
                          <a:pt x="4" y="29"/>
                          <a:pt x="4" y="29"/>
                          <a:pt x="4" y="29"/>
                        </a:cubicBezTo>
                        <a:cubicBezTo>
                          <a:pt x="3" y="29"/>
                          <a:pt x="3" y="29"/>
                          <a:pt x="2" y="30"/>
                        </a:cubicBezTo>
                        <a:cubicBezTo>
                          <a:pt x="2" y="29"/>
                          <a:pt x="2" y="28"/>
                          <a:pt x="2" y="28"/>
                        </a:cubicBezTo>
                        <a:cubicBezTo>
                          <a:pt x="1" y="28"/>
                          <a:pt x="1" y="28"/>
                          <a:pt x="0" y="29"/>
                        </a:cubicBezTo>
                        <a:cubicBezTo>
                          <a:pt x="0" y="29"/>
                          <a:pt x="0" y="30"/>
                          <a:pt x="0" y="30"/>
                        </a:cubicBezTo>
                        <a:cubicBezTo>
                          <a:pt x="0" y="31"/>
                          <a:pt x="0" y="33"/>
                          <a:pt x="1" y="34"/>
                        </a:cubicBezTo>
                        <a:cubicBezTo>
                          <a:pt x="0" y="32"/>
                          <a:pt x="0" y="31"/>
                          <a:pt x="0" y="31"/>
                        </a:cubicBezTo>
                        <a:cubicBezTo>
                          <a:pt x="1" y="31"/>
                          <a:pt x="1" y="32"/>
                          <a:pt x="1" y="32"/>
                        </a:cubicBezTo>
                        <a:cubicBezTo>
                          <a:pt x="2" y="32"/>
                          <a:pt x="2" y="32"/>
                          <a:pt x="2" y="32"/>
                        </a:cubicBezTo>
                        <a:cubicBezTo>
                          <a:pt x="3" y="32"/>
                          <a:pt x="3" y="32"/>
                          <a:pt x="3" y="32"/>
                        </a:cubicBezTo>
                        <a:cubicBezTo>
                          <a:pt x="7" y="39"/>
                          <a:pt x="0" y="34"/>
                          <a:pt x="3" y="43"/>
                        </a:cubicBezTo>
                        <a:cubicBezTo>
                          <a:pt x="3" y="42"/>
                          <a:pt x="3" y="40"/>
                          <a:pt x="3" y="40"/>
                        </a:cubicBezTo>
                        <a:cubicBezTo>
                          <a:pt x="3" y="40"/>
                          <a:pt x="4" y="40"/>
                          <a:pt x="4" y="41"/>
                        </a:cubicBezTo>
                        <a:cubicBezTo>
                          <a:pt x="4" y="42"/>
                          <a:pt x="4" y="45"/>
                          <a:pt x="4" y="46"/>
                        </a:cubicBezTo>
                        <a:cubicBezTo>
                          <a:pt x="5" y="47"/>
                          <a:pt x="5" y="48"/>
                          <a:pt x="5" y="48"/>
                        </a:cubicBezTo>
                        <a:cubicBezTo>
                          <a:pt x="5" y="48"/>
                          <a:pt x="6" y="47"/>
                          <a:pt x="6" y="47"/>
                        </a:cubicBezTo>
                        <a:cubicBezTo>
                          <a:pt x="6" y="47"/>
                          <a:pt x="6" y="46"/>
                          <a:pt x="6" y="46"/>
                        </a:cubicBezTo>
                        <a:cubicBezTo>
                          <a:pt x="6" y="46"/>
                          <a:pt x="6" y="46"/>
                          <a:pt x="7" y="47"/>
                        </a:cubicBezTo>
                        <a:cubicBezTo>
                          <a:pt x="6" y="49"/>
                          <a:pt x="8" y="49"/>
                          <a:pt x="9" y="51"/>
                        </a:cubicBezTo>
                        <a:cubicBezTo>
                          <a:pt x="8" y="51"/>
                          <a:pt x="8" y="51"/>
                          <a:pt x="8" y="51"/>
                        </a:cubicBezTo>
                        <a:cubicBezTo>
                          <a:pt x="9" y="53"/>
                          <a:pt x="9" y="53"/>
                          <a:pt x="10" y="53"/>
                        </a:cubicBezTo>
                        <a:cubicBezTo>
                          <a:pt x="10" y="53"/>
                          <a:pt x="10" y="53"/>
                          <a:pt x="10" y="53"/>
                        </a:cubicBezTo>
                        <a:cubicBezTo>
                          <a:pt x="10" y="53"/>
                          <a:pt x="10" y="53"/>
                          <a:pt x="10" y="53"/>
                        </a:cubicBezTo>
                        <a:cubicBezTo>
                          <a:pt x="11" y="53"/>
                          <a:pt x="11" y="53"/>
                          <a:pt x="12" y="55"/>
                        </a:cubicBezTo>
                        <a:cubicBezTo>
                          <a:pt x="9" y="54"/>
                          <a:pt x="9" y="54"/>
                          <a:pt x="9" y="54"/>
                        </a:cubicBezTo>
                        <a:cubicBezTo>
                          <a:pt x="10" y="56"/>
                          <a:pt x="10" y="56"/>
                          <a:pt x="10" y="56"/>
                        </a:cubicBezTo>
                        <a:cubicBezTo>
                          <a:pt x="9" y="56"/>
                          <a:pt x="9" y="56"/>
                          <a:pt x="9" y="56"/>
                        </a:cubicBezTo>
                        <a:cubicBezTo>
                          <a:pt x="11" y="58"/>
                          <a:pt x="11" y="58"/>
                          <a:pt x="11" y="60"/>
                        </a:cubicBezTo>
                        <a:cubicBezTo>
                          <a:pt x="11" y="60"/>
                          <a:pt x="12" y="60"/>
                          <a:pt x="12" y="60"/>
                        </a:cubicBezTo>
                        <a:cubicBezTo>
                          <a:pt x="13" y="60"/>
                          <a:pt x="14" y="60"/>
                          <a:pt x="14" y="61"/>
                        </a:cubicBezTo>
                        <a:cubicBezTo>
                          <a:pt x="14" y="63"/>
                          <a:pt x="13" y="61"/>
                          <a:pt x="14" y="64"/>
                        </a:cubicBezTo>
                        <a:cubicBezTo>
                          <a:pt x="13" y="63"/>
                          <a:pt x="12" y="63"/>
                          <a:pt x="13" y="62"/>
                        </a:cubicBezTo>
                        <a:cubicBezTo>
                          <a:pt x="13" y="62"/>
                          <a:pt x="12" y="62"/>
                          <a:pt x="12" y="62"/>
                        </a:cubicBezTo>
                        <a:cubicBezTo>
                          <a:pt x="12" y="62"/>
                          <a:pt x="12" y="62"/>
                          <a:pt x="12" y="62"/>
                        </a:cubicBezTo>
                        <a:cubicBezTo>
                          <a:pt x="12" y="62"/>
                          <a:pt x="11" y="62"/>
                          <a:pt x="11" y="62"/>
                        </a:cubicBezTo>
                        <a:cubicBezTo>
                          <a:pt x="11" y="62"/>
                          <a:pt x="11" y="62"/>
                          <a:pt x="11" y="62"/>
                        </a:cubicBezTo>
                        <a:cubicBezTo>
                          <a:pt x="11" y="63"/>
                          <a:pt x="12" y="65"/>
                          <a:pt x="13" y="66"/>
                        </a:cubicBezTo>
                        <a:cubicBezTo>
                          <a:pt x="13" y="65"/>
                          <a:pt x="12" y="65"/>
                          <a:pt x="12" y="65"/>
                        </a:cubicBezTo>
                        <a:cubicBezTo>
                          <a:pt x="16" y="67"/>
                          <a:pt x="16" y="67"/>
                          <a:pt x="16" y="67"/>
                        </a:cubicBezTo>
                        <a:cubicBezTo>
                          <a:pt x="16" y="68"/>
                          <a:pt x="16" y="68"/>
                          <a:pt x="15" y="68"/>
                        </a:cubicBezTo>
                        <a:cubicBezTo>
                          <a:pt x="15" y="68"/>
                          <a:pt x="15" y="68"/>
                          <a:pt x="14" y="67"/>
                        </a:cubicBezTo>
                        <a:cubicBezTo>
                          <a:pt x="15" y="68"/>
                          <a:pt x="16" y="68"/>
                          <a:pt x="16" y="69"/>
                        </a:cubicBezTo>
                        <a:cubicBezTo>
                          <a:pt x="16" y="69"/>
                          <a:pt x="15" y="70"/>
                          <a:pt x="15" y="70"/>
                        </a:cubicBezTo>
                        <a:cubicBezTo>
                          <a:pt x="14" y="70"/>
                          <a:pt x="14" y="69"/>
                          <a:pt x="13" y="69"/>
                        </a:cubicBezTo>
                        <a:cubicBezTo>
                          <a:pt x="16" y="72"/>
                          <a:pt x="16" y="72"/>
                          <a:pt x="16" y="72"/>
                        </a:cubicBezTo>
                        <a:cubicBezTo>
                          <a:pt x="15" y="72"/>
                          <a:pt x="15" y="74"/>
                          <a:pt x="15" y="74"/>
                        </a:cubicBezTo>
                        <a:cubicBezTo>
                          <a:pt x="15" y="74"/>
                          <a:pt x="15" y="74"/>
                          <a:pt x="15" y="74"/>
                        </a:cubicBezTo>
                        <a:cubicBezTo>
                          <a:pt x="15" y="76"/>
                          <a:pt x="19" y="77"/>
                          <a:pt x="19" y="80"/>
                        </a:cubicBezTo>
                        <a:cubicBezTo>
                          <a:pt x="19" y="80"/>
                          <a:pt x="19" y="80"/>
                          <a:pt x="19" y="80"/>
                        </a:cubicBezTo>
                        <a:cubicBezTo>
                          <a:pt x="19" y="80"/>
                          <a:pt x="19" y="80"/>
                          <a:pt x="19" y="80"/>
                        </a:cubicBezTo>
                        <a:cubicBezTo>
                          <a:pt x="20" y="80"/>
                          <a:pt x="20" y="80"/>
                          <a:pt x="20" y="80"/>
                        </a:cubicBezTo>
                        <a:cubicBezTo>
                          <a:pt x="20" y="80"/>
                          <a:pt x="20" y="80"/>
                          <a:pt x="20" y="80"/>
                        </a:cubicBezTo>
                        <a:cubicBezTo>
                          <a:pt x="21" y="83"/>
                          <a:pt x="21" y="85"/>
                          <a:pt x="24" y="87"/>
                        </a:cubicBezTo>
                        <a:cubicBezTo>
                          <a:pt x="23" y="90"/>
                          <a:pt x="23" y="90"/>
                          <a:pt x="23" y="90"/>
                        </a:cubicBezTo>
                        <a:cubicBezTo>
                          <a:pt x="24" y="90"/>
                          <a:pt x="24" y="90"/>
                          <a:pt x="24" y="90"/>
                        </a:cubicBezTo>
                        <a:cubicBezTo>
                          <a:pt x="24" y="90"/>
                          <a:pt x="24" y="90"/>
                          <a:pt x="25" y="89"/>
                        </a:cubicBezTo>
                        <a:cubicBezTo>
                          <a:pt x="25" y="89"/>
                          <a:pt x="25" y="88"/>
                          <a:pt x="26" y="88"/>
                        </a:cubicBezTo>
                        <a:cubicBezTo>
                          <a:pt x="26" y="88"/>
                          <a:pt x="26" y="89"/>
                          <a:pt x="27" y="89"/>
                        </a:cubicBezTo>
                        <a:cubicBezTo>
                          <a:pt x="29" y="91"/>
                          <a:pt x="26" y="91"/>
                          <a:pt x="26" y="92"/>
                        </a:cubicBezTo>
                        <a:cubicBezTo>
                          <a:pt x="28" y="93"/>
                          <a:pt x="31" y="94"/>
                          <a:pt x="31" y="97"/>
                        </a:cubicBezTo>
                        <a:cubicBezTo>
                          <a:pt x="30" y="96"/>
                          <a:pt x="30" y="96"/>
                          <a:pt x="29" y="95"/>
                        </a:cubicBezTo>
                        <a:cubicBezTo>
                          <a:pt x="29" y="97"/>
                          <a:pt x="29" y="97"/>
                          <a:pt x="29" y="97"/>
                        </a:cubicBezTo>
                        <a:cubicBezTo>
                          <a:pt x="28" y="97"/>
                          <a:pt x="27" y="96"/>
                          <a:pt x="26" y="96"/>
                        </a:cubicBezTo>
                        <a:cubicBezTo>
                          <a:pt x="26" y="96"/>
                          <a:pt x="26" y="96"/>
                          <a:pt x="26" y="97"/>
                        </a:cubicBezTo>
                        <a:cubicBezTo>
                          <a:pt x="26" y="97"/>
                          <a:pt x="27" y="97"/>
                          <a:pt x="27" y="97"/>
                        </a:cubicBezTo>
                        <a:cubicBezTo>
                          <a:pt x="28" y="97"/>
                          <a:pt x="29" y="98"/>
                          <a:pt x="30" y="99"/>
                        </a:cubicBezTo>
                        <a:cubicBezTo>
                          <a:pt x="31" y="100"/>
                          <a:pt x="32" y="101"/>
                          <a:pt x="33" y="101"/>
                        </a:cubicBezTo>
                        <a:cubicBezTo>
                          <a:pt x="33" y="101"/>
                          <a:pt x="33" y="101"/>
                          <a:pt x="34" y="101"/>
                        </a:cubicBezTo>
                        <a:cubicBezTo>
                          <a:pt x="34" y="103"/>
                          <a:pt x="34" y="103"/>
                          <a:pt x="34" y="103"/>
                        </a:cubicBezTo>
                        <a:cubicBezTo>
                          <a:pt x="33" y="102"/>
                          <a:pt x="33" y="102"/>
                          <a:pt x="33" y="102"/>
                        </a:cubicBezTo>
                        <a:cubicBezTo>
                          <a:pt x="33" y="103"/>
                          <a:pt x="34" y="104"/>
                          <a:pt x="35" y="104"/>
                        </a:cubicBezTo>
                        <a:cubicBezTo>
                          <a:pt x="35" y="104"/>
                          <a:pt x="35" y="104"/>
                          <a:pt x="35" y="104"/>
                        </a:cubicBezTo>
                        <a:cubicBezTo>
                          <a:pt x="36" y="104"/>
                          <a:pt x="36" y="104"/>
                          <a:pt x="36" y="104"/>
                        </a:cubicBezTo>
                        <a:cubicBezTo>
                          <a:pt x="37" y="104"/>
                          <a:pt x="38" y="104"/>
                          <a:pt x="38" y="105"/>
                        </a:cubicBezTo>
                        <a:cubicBezTo>
                          <a:pt x="39" y="106"/>
                          <a:pt x="39" y="107"/>
                          <a:pt x="38" y="107"/>
                        </a:cubicBezTo>
                        <a:cubicBezTo>
                          <a:pt x="38" y="107"/>
                          <a:pt x="38" y="107"/>
                          <a:pt x="38" y="107"/>
                        </a:cubicBezTo>
                        <a:cubicBezTo>
                          <a:pt x="40" y="108"/>
                          <a:pt x="40" y="108"/>
                          <a:pt x="40" y="108"/>
                        </a:cubicBezTo>
                        <a:cubicBezTo>
                          <a:pt x="40" y="108"/>
                          <a:pt x="40" y="109"/>
                          <a:pt x="40" y="109"/>
                        </a:cubicBezTo>
                        <a:cubicBezTo>
                          <a:pt x="40" y="109"/>
                          <a:pt x="40" y="109"/>
                          <a:pt x="40" y="109"/>
                        </a:cubicBezTo>
                        <a:cubicBezTo>
                          <a:pt x="41" y="109"/>
                          <a:pt x="41" y="110"/>
                          <a:pt x="42" y="111"/>
                        </a:cubicBezTo>
                        <a:cubicBezTo>
                          <a:pt x="42" y="111"/>
                          <a:pt x="42" y="111"/>
                          <a:pt x="42" y="111"/>
                        </a:cubicBezTo>
                        <a:cubicBezTo>
                          <a:pt x="42" y="111"/>
                          <a:pt x="42" y="111"/>
                          <a:pt x="42" y="111"/>
                        </a:cubicBezTo>
                        <a:cubicBezTo>
                          <a:pt x="42" y="111"/>
                          <a:pt x="42" y="111"/>
                          <a:pt x="42" y="111"/>
                        </a:cubicBezTo>
                        <a:cubicBezTo>
                          <a:pt x="43" y="111"/>
                          <a:pt x="44" y="111"/>
                          <a:pt x="45" y="112"/>
                        </a:cubicBezTo>
                        <a:cubicBezTo>
                          <a:pt x="45" y="112"/>
                          <a:pt x="45" y="112"/>
                          <a:pt x="45" y="112"/>
                        </a:cubicBezTo>
                        <a:cubicBezTo>
                          <a:pt x="45" y="112"/>
                          <a:pt x="45" y="112"/>
                          <a:pt x="45" y="112"/>
                        </a:cubicBezTo>
                        <a:cubicBezTo>
                          <a:pt x="45" y="112"/>
                          <a:pt x="45" y="112"/>
                          <a:pt x="44" y="112"/>
                        </a:cubicBezTo>
                        <a:cubicBezTo>
                          <a:pt x="44" y="112"/>
                          <a:pt x="44" y="112"/>
                          <a:pt x="44" y="112"/>
                        </a:cubicBezTo>
                        <a:cubicBezTo>
                          <a:pt x="46" y="113"/>
                          <a:pt x="46" y="113"/>
                          <a:pt x="46" y="113"/>
                        </a:cubicBezTo>
                        <a:cubicBezTo>
                          <a:pt x="46" y="113"/>
                          <a:pt x="46" y="114"/>
                          <a:pt x="46" y="114"/>
                        </a:cubicBezTo>
                        <a:cubicBezTo>
                          <a:pt x="45" y="114"/>
                          <a:pt x="44" y="113"/>
                          <a:pt x="43" y="112"/>
                        </a:cubicBezTo>
                        <a:cubicBezTo>
                          <a:pt x="42" y="116"/>
                          <a:pt x="45" y="113"/>
                          <a:pt x="46" y="118"/>
                        </a:cubicBezTo>
                        <a:cubicBezTo>
                          <a:pt x="45" y="117"/>
                          <a:pt x="45" y="117"/>
                          <a:pt x="45" y="117"/>
                        </a:cubicBezTo>
                        <a:cubicBezTo>
                          <a:pt x="44" y="119"/>
                          <a:pt x="46" y="120"/>
                          <a:pt x="46" y="122"/>
                        </a:cubicBezTo>
                        <a:cubicBezTo>
                          <a:pt x="46" y="122"/>
                          <a:pt x="46" y="117"/>
                          <a:pt x="47" y="117"/>
                        </a:cubicBezTo>
                        <a:cubicBezTo>
                          <a:pt x="47" y="117"/>
                          <a:pt x="47" y="117"/>
                          <a:pt x="48" y="117"/>
                        </a:cubicBezTo>
                        <a:cubicBezTo>
                          <a:pt x="47" y="117"/>
                          <a:pt x="46" y="117"/>
                          <a:pt x="46" y="116"/>
                        </a:cubicBezTo>
                        <a:cubicBezTo>
                          <a:pt x="47" y="116"/>
                          <a:pt x="47" y="116"/>
                          <a:pt x="47" y="116"/>
                        </a:cubicBezTo>
                        <a:cubicBezTo>
                          <a:pt x="48" y="116"/>
                          <a:pt x="48" y="117"/>
                          <a:pt x="48" y="118"/>
                        </a:cubicBezTo>
                        <a:cubicBezTo>
                          <a:pt x="48" y="117"/>
                          <a:pt x="48" y="117"/>
                          <a:pt x="48" y="117"/>
                        </a:cubicBezTo>
                        <a:cubicBezTo>
                          <a:pt x="48" y="118"/>
                          <a:pt x="48" y="118"/>
                          <a:pt x="48" y="118"/>
                        </a:cubicBezTo>
                        <a:cubicBezTo>
                          <a:pt x="48" y="118"/>
                          <a:pt x="49" y="119"/>
                          <a:pt x="50" y="119"/>
                        </a:cubicBezTo>
                        <a:cubicBezTo>
                          <a:pt x="49" y="120"/>
                          <a:pt x="50" y="121"/>
                          <a:pt x="51" y="122"/>
                        </a:cubicBezTo>
                        <a:cubicBezTo>
                          <a:pt x="50" y="123"/>
                          <a:pt x="50" y="123"/>
                          <a:pt x="50" y="123"/>
                        </a:cubicBezTo>
                        <a:cubicBezTo>
                          <a:pt x="51" y="124"/>
                          <a:pt x="51" y="124"/>
                          <a:pt x="51" y="124"/>
                        </a:cubicBezTo>
                        <a:cubicBezTo>
                          <a:pt x="52" y="124"/>
                          <a:pt x="52" y="124"/>
                          <a:pt x="52" y="123"/>
                        </a:cubicBezTo>
                        <a:cubicBezTo>
                          <a:pt x="53" y="123"/>
                          <a:pt x="53" y="123"/>
                          <a:pt x="53" y="123"/>
                        </a:cubicBezTo>
                        <a:cubicBezTo>
                          <a:pt x="53" y="123"/>
                          <a:pt x="53" y="123"/>
                          <a:pt x="53" y="123"/>
                        </a:cubicBezTo>
                        <a:cubicBezTo>
                          <a:pt x="55" y="125"/>
                          <a:pt x="54" y="126"/>
                          <a:pt x="53" y="127"/>
                        </a:cubicBezTo>
                        <a:cubicBezTo>
                          <a:pt x="54" y="128"/>
                          <a:pt x="54" y="128"/>
                          <a:pt x="54" y="128"/>
                        </a:cubicBezTo>
                        <a:cubicBezTo>
                          <a:pt x="54" y="128"/>
                          <a:pt x="54" y="127"/>
                          <a:pt x="55" y="127"/>
                        </a:cubicBezTo>
                        <a:cubicBezTo>
                          <a:pt x="55" y="126"/>
                          <a:pt x="55" y="126"/>
                          <a:pt x="55" y="126"/>
                        </a:cubicBezTo>
                        <a:cubicBezTo>
                          <a:pt x="55" y="126"/>
                          <a:pt x="56" y="126"/>
                          <a:pt x="56" y="126"/>
                        </a:cubicBezTo>
                        <a:cubicBezTo>
                          <a:pt x="58" y="128"/>
                          <a:pt x="59" y="129"/>
                          <a:pt x="63" y="130"/>
                        </a:cubicBezTo>
                        <a:cubicBezTo>
                          <a:pt x="63" y="132"/>
                          <a:pt x="62" y="131"/>
                          <a:pt x="62" y="131"/>
                        </a:cubicBezTo>
                        <a:cubicBezTo>
                          <a:pt x="64" y="131"/>
                          <a:pt x="64" y="131"/>
                          <a:pt x="64" y="131"/>
                        </a:cubicBezTo>
                        <a:cubicBezTo>
                          <a:pt x="64" y="132"/>
                          <a:pt x="64" y="132"/>
                          <a:pt x="64" y="132"/>
                        </a:cubicBezTo>
                        <a:cubicBezTo>
                          <a:pt x="64" y="132"/>
                          <a:pt x="64" y="132"/>
                          <a:pt x="64" y="132"/>
                        </a:cubicBezTo>
                        <a:cubicBezTo>
                          <a:pt x="64" y="132"/>
                          <a:pt x="65" y="132"/>
                          <a:pt x="65" y="132"/>
                        </a:cubicBezTo>
                        <a:cubicBezTo>
                          <a:pt x="65" y="131"/>
                          <a:pt x="65" y="131"/>
                          <a:pt x="66" y="131"/>
                        </a:cubicBezTo>
                        <a:cubicBezTo>
                          <a:pt x="66" y="131"/>
                          <a:pt x="66" y="131"/>
                          <a:pt x="67" y="131"/>
                        </a:cubicBezTo>
                        <a:cubicBezTo>
                          <a:pt x="67" y="131"/>
                          <a:pt x="67" y="131"/>
                          <a:pt x="67" y="131"/>
                        </a:cubicBezTo>
                        <a:cubicBezTo>
                          <a:pt x="68" y="131"/>
                          <a:pt x="68" y="132"/>
                          <a:pt x="69" y="133"/>
                        </a:cubicBezTo>
                        <a:cubicBezTo>
                          <a:pt x="69" y="134"/>
                          <a:pt x="70" y="136"/>
                          <a:pt x="71" y="136"/>
                        </a:cubicBezTo>
                        <a:cubicBezTo>
                          <a:pt x="71" y="136"/>
                          <a:pt x="72" y="136"/>
                          <a:pt x="72" y="136"/>
                        </a:cubicBezTo>
                        <a:cubicBezTo>
                          <a:pt x="72" y="136"/>
                          <a:pt x="71" y="136"/>
                          <a:pt x="71" y="137"/>
                        </a:cubicBezTo>
                        <a:cubicBezTo>
                          <a:pt x="73" y="137"/>
                          <a:pt x="73" y="138"/>
                          <a:pt x="74" y="138"/>
                        </a:cubicBezTo>
                        <a:cubicBezTo>
                          <a:pt x="75" y="138"/>
                          <a:pt x="76" y="137"/>
                          <a:pt x="77" y="137"/>
                        </a:cubicBezTo>
                        <a:cubicBezTo>
                          <a:pt x="76" y="133"/>
                          <a:pt x="76" y="133"/>
                          <a:pt x="76" y="133"/>
                        </a:cubicBezTo>
                        <a:cubicBezTo>
                          <a:pt x="76" y="131"/>
                          <a:pt x="76" y="129"/>
                          <a:pt x="75" y="127"/>
                        </a:cubicBezTo>
                        <a:cubicBezTo>
                          <a:pt x="75" y="127"/>
                          <a:pt x="75" y="127"/>
                          <a:pt x="75" y="127"/>
                        </a:cubicBezTo>
                        <a:cubicBezTo>
                          <a:pt x="75" y="127"/>
                          <a:pt x="74" y="127"/>
                          <a:pt x="73" y="126"/>
                        </a:cubicBezTo>
                        <a:cubicBezTo>
                          <a:pt x="74" y="127"/>
                          <a:pt x="74" y="127"/>
                          <a:pt x="74" y="127"/>
                        </a:cubicBezTo>
                        <a:cubicBezTo>
                          <a:pt x="73" y="127"/>
                          <a:pt x="73" y="127"/>
                          <a:pt x="72" y="127"/>
                        </a:cubicBezTo>
                        <a:cubicBezTo>
                          <a:pt x="72" y="127"/>
                          <a:pt x="71" y="126"/>
                          <a:pt x="70" y="125"/>
                        </a:cubicBezTo>
                        <a:cubicBezTo>
                          <a:pt x="70" y="125"/>
                          <a:pt x="70" y="125"/>
                          <a:pt x="70" y="125"/>
                        </a:cubicBezTo>
                        <a:cubicBezTo>
                          <a:pt x="68" y="121"/>
                          <a:pt x="68" y="125"/>
                          <a:pt x="66" y="121"/>
                        </a:cubicBezTo>
                        <a:cubicBezTo>
                          <a:pt x="66" y="122"/>
                          <a:pt x="66" y="122"/>
                          <a:pt x="66" y="122"/>
                        </a:cubicBezTo>
                        <a:cubicBezTo>
                          <a:pt x="65" y="122"/>
                          <a:pt x="65" y="122"/>
                          <a:pt x="65" y="122"/>
                        </a:cubicBezTo>
                        <a:cubicBezTo>
                          <a:pt x="64" y="122"/>
                          <a:pt x="64" y="118"/>
                          <a:pt x="61" y="118"/>
                        </a:cubicBezTo>
                        <a:cubicBezTo>
                          <a:pt x="62" y="119"/>
                          <a:pt x="62" y="119"/>
                          <a:pt x="62" y="119"/>
                        </a:cubicBezTo>
                        <a:cubicBezTo>
                          <a:pt x="60" y="119"/>
                          <a:pt x="62" y="113"/>
                          <a:pt x="61" y="112"/>
                        </a:cubicBezTo>
                        <a:cubicBezTo>
                          <a:pt x="61" y="112"/>
                          <a:pt x="61" y="112"/>
                          <a:pt x="61" y="112"/>
                        </a:cubicBezTo>
                        <a:cubicBezTo>
                          <a:pt x="61" y="112"/>
                          <a:pt x="62" y="112"/>
                          <a:pt x="62" y="112"/>
                        </a:cubicBezTo>
                        <a:cubicBezTo>
                          <a:pt x="62" y="111"/>
                          <a:pt x="62" y="111"/>
                          <a:pt x="61" y="111"/>
                        </a:cubicBezTo>
                        <a:cubicBezTo>
                          <a:pt x="61" y="111"/>
                          <a:pt x="61" y="111"/>
                          <a:pt x="60" y="111"/>
                        </a:cubicBezTo>
                        <a:cubicBezTo>
                          <a:pt x="60" y="112"/>
                          <a:pt x="60" y="112"/>
                          <a:pt x="59" y="112"/>
                        </a:cubicBezTo>
                        <a:cubicBezTo>
                          <a:pt x="59" y="112"/>
                          <a:pt x="59" y="112"/>
                          <a:pt x="59" y="112"/>
                        </a:cubicBezTo>
                        <a:cubicBezTo>
                          <a:pt x="59" y="111"/>
                          <a:pt x="61" y="111"/>
                          <a:pt x="60" y="109"/>
                        </a:cubicBezTo>
                        <a:cubicBezTo>
                          <a:pt x="60" y="108"/>
                          <a:pt x="54" y="108"/>
                          <a:pt x="54" y="105"/>
                        </a:cubicBezTo>
                        <a:cubicBezTo>
                          <a:pt x="54" y="105"/>
                          <a:pt x="54" y="106"/>
                          <a:pt x="53" y="106"/>
                        </a:cubicBezTo>
                        <a:cubicBezTo>
                          <a:pt x="53" y="106"/>
                          <a:pt x="53" y="106"/>
                          <a:pt x="52" y="106"/>
                        </a:cubicBezTo>
                        <a:cubicBezTo>
                          <a:pt x="51" y="105"/>
                          <a:pt x="51" y="101"/>
                          <a:pt x="49" y="101"/>
                        </a:cubicBezTo>
                        <a:cubicBezTo>
                          <a:pt x="49" y="101"/>
                          <a:pt x="49" y="101"/>
                          <a:pt x="48" y="101"/>
                        </a:cubicBezTo>
                        <a:cubicBezTo>
                          <a:pt x="49" y="100"/>
                          <a:pt x="49" y="100"/>
                          <a:pt x="49" y="100"/>
                        </a:cubicBezTo>
                        <a:cubicBezTo>
                          <a:pt x="49" y="100"/>
                          <a:pt x="49" y="100"/>
                          <a:pt x="49" y="100"/>
                        </a:cubicBezTo>
                        <a:cubicBezTo>
                          <a:pt x="49" y="100"/>
                          <a:pt x="49" y="100"/>
                          <a:pt x="49" y="100"/>
                        </a:cubicBezTo>
                        <a:cubicBezTo>
                          <a:pt x="47" y="99"/>
                          <a:pt x="45" y="97"/>
                          <a:pt x="44" y="97"/>
                        </a:cubicBezTo>
                        <a:cubicBezTo>
                          <a:pt x="44" y="97"/>
                          <a:pt x="44" y="97"/>
                          <a:pt x="44" y="97"/>
                        </a:cubicBezTo>
                        <a:cubicBezTo>
                          <a:pt x="47" y="93"/>
                          <a:pt x="37" y="91"/>
                          <a:pt x="41" y="89"/>
                        </a:cubicBezTo>
                        <a:cubicBezTo>
                          <a:pt x="40" y="88"/>
                          <a:pt x="39" y="87"/>
                          <a:pt x="38" y="86"/>
                        </a:cubicBezTo>
                        <a:cubicBezTo>
                          <a:pt x="38" y="85"/>
                          <a:pt x="38" y="85"/>
                          <a:pt x="38" y="85"/>
                        </a:cubicBezTo>
                        <a:cubicBezTo>
                          <a:pt x="37" y="83"/>
                          <a:pt x="36" y="83"/>
                          <a:pt x="34" y="82"/>
                        </a:cubicBezTo>
                        <a:cubicBezTo>
                          <a:pt x="34" y="82"/>
                          <a:pt x="35" y="82"/>
                          <a:pt x="35" y="82"/>
                        </a:cubicBezTo>
                        <a:cubicBezTo>
                          <a:pt x="34" y="78"/>
                          <a:pt x="34" y="78"/>
                          <a:pt x="30" y="76"/>
                        </a:cubicBezTo>
                        <a:cubicBezTo>
                          <a:pt x="31" y="75"/>
                          <a:pt x="31" y="75"/>
                          <a:pt x="31" y="75"/>
                        </a:cubicBezTo>
                        <a:cubicBezTo>
                          <a:pt x="30" y="74"/>
                          <a:pt x="30" y="69"/>
                          <a:pt x="27" y="66"/>
                        </a:cubicBezTo>
                        <a:cubicBezTo>
                          <a:pt x="28" y="66"/>
                          <a:pt x="28" y="66"/>
                          <a:pt x="28" y="66"/>
                        </a:cubicBezTo>
                        <a:cubicBezTo>
                          <a:pt x="25" y="63"/>
                          <a:pt x="27" y="55"/>
                          <a:pt x="22" y="55"/>
                        </a:cubicBezTo>
                        <a:cubicBezTo>
                          <a:pt x="22" y="55"/>
                          <a:pt x="22" y="55"/>
                          <a:pt x="22" y="56"/>
                        </a:cubicBezTo>
                        <a:cubicBezTo>
                          <a:pt x="19" y="53"/>
                          <a:pt x="19" y="53"/>
                          <a:pt x="19" y="53"/>
                        </a:cubicBezTo>
                        <a:cubicBezTo>
                          <a:pt x="20" y="55"/>
                          <a:pt x="20" y="55"/>
                          <a:pt x="19" y="55"/>
                        </a:cubicBezTo>
                        <a:cubicBezTo>
                          <a:pt x="19" y="55"/>
                          <a:pt x="19" y="55"/>
                          <a:pt x="18" y="55"/>
                        </a:cubicBezTo>
                        <a:cubicBezTo>
                          <a:pt x="18" y="55"/>
                          <a:pt x="18" y="55"/>
                          <a:pt x="18" y="55"/>
                        </a:cubicBezTo>
                        <a:cubicBezTo>
                          <a:pt x="17" y="55"/>
                          <a:pt x="17" y="55"/>
                          <a:pt x="17" y="55"/>
                        </a:cubicBezTo>
                        <a:cubicBezTo>
                          <a:pt x="16" y="54"/>
                          <a:pt x="17" y="52"/>
                          <a:pt x="17" y="52"/>
                        </a:cubicBezTo>
                        <a:cubicBezTo>
                          <a:pt x="17" y="52"/>
                          <a:pt x="18" y="53"/>
                          <a:pt x="18" y="53"/>
                        </a:cubicBezTo>
                        <a:cubicBezTo>
                          <a:pt x="18" y="53"/>
                          <a:pt x="18" y="53"/>
                          <a:pt x="18" y="53"/>
                        </a:cubicBezTo>
                        <a:cubicBezTo>
                          <a:pt x="20" y="53"/>
                          <a:pt x="17" y="48"/>
                          <a:pt x="19" y="48"/>
                        </a:cubicBezTo>
                        <a:cubicBezTo>
                          <a:pt x="18" y="46"/>
                          <a:pt x="18" y="45"/>
                          <a:pt x="17" y="44"/>
                        </a:cubicBezTo>
                        <a:cubicBezTo>
                          <a:pt x="17" y="43"/>
                          <a:pt x="17" y="42"/>
                          <a:pt x="17" y="41"/>
                        </a:cubicBezTo>
                        <a:cubicBezTo>
                          <a:pt x="17" y="41"/>
                          <a:pt x="17" y="40"/>
                          <a:pt x="17" y="39"/>
                        </a:cubicBezTo>
                        <a:cubicBezTo>
                          <a:pt x="18" y="39"/>
                          <a:pt x="18" y="39"/>
                          <a:pt x="19" y="39"/>
                        </a:cubicBezTo>
                        <a:cubicBezTo>
                          <a:pt x="19" y="39"/>
                          <a:pt x="19" y="39"/>
                          <a:pt x="20" y="39"/>
                        </a:cubicBezTo>
                        <a:cubicBezTo>
                          <a:pt x="19" y="39"/>
                          <a:pt x="18" y="38"/>
                          <a:pt x="17" y="37"/>
                        </a:cubicBezTo>
                        <a:cubicBezTo>
                          <a:pt x="19" y="37"/>
                          <a:pt x="19" y="37"/>
                          <a:pt x="19" y="37"/>
                        </a:cubicBezTo>
                        <a:cubicBezTo>
                          <a:pt x="20" y="38"/>
                          <a:pt x="21" y="39"/>
                          <a:pt x="20" y="39"/>
                        </a:cubicBezTo>
                        <a:cubicBezTo>
                          <a:pt x="20" y="39"/>
                          <a:pt x="20" y="39"/>
                          <a:pt x="20" y="39"/>
                        </a:cubicBezTo>
                        <a:cubicBezTo>
                          <a:pt x="20" y="39"/>
                          <a:pt x="20" y="39"/>
                          <a:pt x="20" y="39"/>
                        </a:cubicBezTo>
                        <a:cubicBezTo>
                          <a:pt x="21" y="39"/>
                          <a:pt x="21" y="38"/>
                          <a:pt x="21" y="37"/>
                        </a:cubicBezTo>
                        <a:cubicBezTo>
                          <a:pt x="22" y="38"/>
                          <a:pt x="22" y="38"/>
                          <a:pt x="22" y="39"/>
                        </a:cubicBezTo>
                        <a:cubicBezTo>
                          <a:pt x="22" y="39"/>
                          <a:pt x="21" y="40"/>
                          <a:pt x="22" y="40"/>
                        </a:cubicBezTo>
                        <a:cubicBezTo>
                          <a:pt x="22" y="39"/>
                          <a:pt x="22" y="39"/>
                          <a:pt x="22" y="39"/>
                        </a:cubicBezTo>
                        <a:cubicBezTo>
                          <a:pt x="22" y="39"/>
                          <a:pt x="22" y="39"/>
                          <a:pt x="22" y="39"/>
                        </a:cubicBezTo>
                        <a:cubicBezTo>
                          <a:pt x="22" y="38"/>
                          <a:pt x="22" y="37"/>
                          <a:pt x="23" y="37"/>
                        </a:cubicBezTo>
                        <a:cubicBezTo>
                          <a:pt x="25" y="38"/>
                          <a:pt x="24" y="39"/>
                          <a:pt x="25" y="39"/>
                        </a:cubicBezTo>
                        <a:cubicBezTo>
                          <a:pt x="25" y="39"/>
                          <a:pt x="25" y="39"/>
                          <a:pt x="25" y="39"/>
                        </a:cubicBezTo>
                        <a:cubicBezTo>
                          <a:pt x="25" y="39"/>
                          <a:pt x="25" y="39"/>
                          <a:pt x="25" y="38"/>
                        </a:cubicBezTo>
                        <a:cubicBezTo>
                          <a:pt x="29" y="38"/>
                          <a:pt x="29" y="38"/>
                          <a:pt x="29" y="38"/>
                        </a:cubicBezTo>
                        <a:cubicBezTo>
                          <a:pt x="27" y="37"/>
                          <a:pt x="27" y="37"/>
                          <a:pt x="27" y="37"/>
                        </a:cubicBezTo>
                        <a:cubicBezTo>
                          <a:pt x="28" y="36"/>
                          <a:pt x="30" y="36"/>
                          <a:pt x="28" y="35"/>
                        </a:cubicBezTo>
                        <a:cubicBezTo>
                          <a:pt x="29" y="35"/>
                          <a:pt x="30" y="36"/>
                          <a:pt x="31" y="36"/>
                        </a:cubicBezTo>
                        <a:cubicBezTo>
                          <a:pt x="33" y="36"/>
                          <a:pt x="35" y="35"/>
                          <a:pt x="37" y="35"/>
                        </a:cubicBezTo>
                        <a:cubicBezTo>
                          <a:pt x="39" y="34"/>
                          <a:pt x="40" y="34"/>
                          <a:pt x="41" y="34"/>
                        </a:cubicBezTo>
                        <a:cubicBezTo>
                          <a:pt x="41" y="34"/>
                          <a:pt x="42" y="34"/>
                          <a:pt x="42" y="34"/>
                        </a:cubicBezTo>
                        <a:cubicBezTo>
                          <a:pt x="43" y="32"/>
                          <a:pt x="45" y="32"/>
                          <a:pt x="48" y="32"/>
                        </a:cubicBezTo>
                        <a:cubicBezTo>
                          <a:pt x="47" y="31"/>
                          <a:pt x="46" y="30"/>
                          <a:pt x="48" y="29"/>
                        </a:cubicBezTo>
                        <a:cubicBezTo>
                          <a:pt x="48" y="31"/>
                          <a:pt x="49" y="31"/>
                          <a:pt x="50" y="31"/>
                        </a:cubicBezTo>
                        <a:cubicBezTo>
                          <a:pt x="51" y="31"/>
                          <a:pt x="51" y="31"/>
                          <a:pt x="51" y="31"/>
                        </a:cubicBezTo>
                        <a:cubicBezTo>
                          <a:pt x="51" y="31"/>
                          <a:pt x="52" y="31"/>
                          <a:pt x="52" y="31"/>
                        </a:cubicBezTo>
                        <a:cubicBezTo>
                          <a:pt x="53" y="31"/>
                          <a:pt x="54" y="32"/>
                          <a:pt x="54" y="32"/>
                        </a:cubicBezTo>
                        <a:cubicBezTo>
                          <a:pt x="53" y="31"/>
                          <a:pt x="60" y="30"/>
                          <a:pt x="57" y="28"/>
                        </a:cubicBezTo>
                        <a:cubicBezTo>
                          <a:pt x="57" y="28"/>
                          <a:pt x="57" y="28"/>
                          <a:pt x="57" y="28"/>
                        </a:cubicBezTo>
                        <a:cubicBezTo>
                          <a:pt x="59" y="28"/>
                          <a:pt x="58" y="30"/>
                          <a:pt x="59" y="30"/>
                        </a:cubicBezTo>
                        <a:cubicBezTo>
                          <a:pt x="63" y="28"/>
                          <a:pt x="68" y="28"/>
                          <a:pt x="73" y="26"/>
                        </a:cubicBezTo>
                        <a:cubicBezTo>
                          <a:pt x="73" y="26"/>
                          <a:pt x="72" y="25"/>
                          <a:pt x="72" y="24"/>
                        </a:cubicBezTo>
                        <a:cubicBezTo>
                          <a:pt x="76" y="25"/>
                          <a:pt x="76" y="25"/>
                          <a:pt x="76" y="25"/>
                        </a:cubicBezTo>
                        <a:cubicBezTo>
                          <a:pt x="77" y="25"/>
                          <a:pt x="76" y="23"/>
                          <a:pt x="77" y="23"/>
                        </a:cubicBezTo>
                        <a:cubicBezTo>
                          <a:pt x="77" y="23"/>
                          <a:pt x="78" y="23"/>
                          <a:pt x="78" y="23"/>
                        </a:cubicBezTo>
                        <a:cubicBezTo>
                          <a:pt x="78" y="23"/>
                          <a:pt x="77" y="23"/>
                          <a:pt x="78" y="22"/>
                        </a:cubicBezTo>
                        <a:cubicBezTo>
                          <a:pt x="79" y="22"/>
                          <a:pt x="81" y="22"/>
                          <a:pt x="82" y="21"/>
                        </a:cubicBezTo>
                        <a:cubicBezTo>
                          <a:pt x="86" y="17"/>
                          <a:pt x="90" y="14"/>
                          <a:pt x="96" y="10"/>
                        </a:cubicBezTo>
                        <a:cubicBezTo>
                          <a:pt x="96" y="10"/>
                          <a:pt x="96" y="10"/>
                          <a:pt x="96" y="9"/>
                        </a:cubicBezTo>
                        <a:cubicBezTo>
                          <a:pt x="96" y="9"/>
                          <a:pt x="96" y="9"/>
                          <a:pt x="96" y="9"/>
                        </a:cubicBezTo>
                        <a:cubicBezTo>
                          <a:pt x="98" y="8"/>
                          <a:pt x="100" y="7"/>
                          <a:pt x="102" y="5"/>
                        </a:cubicBezTo>
                        <a:cubicBezTo>
                          <a:pt x="104" y="4"/>
                          <a:pt x="106" y="3"/>
                          <a:pt x="109" y="1"/>
                        </a:cubicBezTo>
                        <a:cubicBezTo>
                          <a:pt x="109" y="1"/>
                          <a:pt x="109" y="1"/>
                          <a:pt x="109" y="1"/>
                        </a:cubicBezTo>
                        <a:cubicBezTo>
                          <a:pt x="108" y="1"/>
                          <a:pt x="107" y="0"/>
                          <a:pt x="107" y="0"/>
                        </a:cubicBezTo>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2" name="Freeform 503"/>
                  <p:cNvSpPr/>
                  <p:nvPr>
                    <p:custDataLst>
                      <p:tags r:id="rId173"/>
                    </p:custDataLst>
                  </p:nvPr>
                </p:nvSpPr>
                <p:spPr bwMode="auto">
                  <a:xfrm>
                    <a:off x="4223" y="1705"/>
                    <a:ext cx="5" cy="3"/>
                  </a:xfrm>
                  <a:custGeom>
                    <a:avLst/>
                    <a:gdLst>
                      <a:gd name="T0" fmla="*/ 1 w 2"/>
                      <a:gd name="T1" fmla="*/ 0 h 1"/>
                      <a:gd name="T2" fmla="*/ 1 w 2"/>
                      <a:gd name="T3" fmla="*/ 0 h 1"/>
                      <a:gd name="T4" fmla="*/ 1 w 2"/>
                      <a:gd name="T5" fmla="*/ 0 h 1"/>
                      <a:gd name="T6" fmla="*/ 1 w 2"/>
                      <a:gd name="T7" fmla="*/ 0 h 1"/>
                      <a:gd name="T8" fmla="*/ 1 w 2"/>
                      <a:gd name="T9" fmla="*/ 0 h 1"/>
                      <a:gd name="T10" fmla="*/ 0 w 2"/>
                      <a:gd name="T11" fmla="*/ 0 h 1"/>
                      <a:gd name="T12" fmla="*/ 0 w 2"/>
                      <a:gd name="T13" fmla="*/ 0 h 1"/>
                      <a:gd name="T14" fmla="*/ 0 w 2"/>
                      <a:gd name="T15" fmla="*/ 0 h 1"/>
                      <a:gd name="T16" fmla="*/ 0 w 2"/>
                      <a:gd name="T17" fmla="*/ 0 h 1"/>
                      <a:gd name="T18" fmla="*/ 1 w 2"/>
                      <a:gd name="T19" fmla="*/ 1 h 1"/>
                      <a:gd name="T20" fmla="*/ 1 w 2"/>
                      <a:gd name="T21" fmla="*/ 1 h 1"/>
                      <a:gd name="T22" fmla="*/ 1 w 2"/>
                      <a:gd name="T23" fmla="*/ 1 h 1"/>
                      <a:gd name="T24" fmla="*/ 1 w 2"/>
                      <a:gd name="T25" fmla="*/ 1 h 1"/>
                      <a:gd name="T26" fmla="*/ 1 w 2"/>
                      <a:gd name="T27" fmla="*/ 1 h 1"/>
                      <a:gd name="T28" fmla="*/ 1 w 2"/>
                      <a:gd name="T29" fmla="*/ 1 h 1"/>
                      <a:gd name="T30" fmla="*/ 1 w 2"/>
                      <a:gd name="T31" fmla="*/ 1 h 1"/>
                      <a:gd name="T32" fmla="*/ 1 w 2"/>
                      <a:gd name="T33" fmla="*/ 0 h 1"/>
                      <a:gd name="T34" fmla="*/ 1 w 2"/>
                      <a:gd name="T35" fmla="*/ 0 h 1"/>
                      <a:gd name="T36" fmla="*/ 1 w 2"/>
                      <a:gd name="T37" fmla="*/ 0 h 1"/>
                      <a:gd name="T38" fmla="*/ 1 w 2"/>
                      <a:gd name="T39" fmla="*/ 0 h 1"/>
                      <a:gd name="T40" fmla="*/ 1 w 2"/>
                      <a:gd name="T41" fmla="*/ 0 h 1"/>
                      <a:gd name="T42" fmla="*/ 2 w 2"/>
                      <a:gd name="T43" fmla="*/ 0 h 1"/>
                      <a:gd name="T44" fmla="*/ 2 w 2"/>
                      <a:gd name="T45" fmla="*/ 0 h 1"/>
                      <a:gd name="T46" fmla="*/ 2 w 2"/>
                      <a:gd name="T47" fmla="*/ 0 h 1"/>
                      <a:gd name="T48" fmla="*/ 2 w 2"/>
                      <a:gd name="T49" fmla="*/ 0 h 1"/>
                      <a:gd name="T50" fmla="*/ 2 w 2"/>
                      <a:gd name="T51" fmla="*/ 0 h 1"/>
                      <a:gd name="T52" fmla="*/ 2 w 2"/>
                      <a:gd name="T53" fmla="*/ 0 h 1"/>
                      <a:gd name="T54" fmla="*/ 2 w 2"/>
                      <a:gd name="T55" fmla="*/ 0 h 1"/>
                      <a:gd name="T56" fmla="*/ 2 w 2"/>
                      <a:gd name="T57" fmla="*/ 0 h 1"/>
                      <a:gd name="T58" fmla="*/ 1 w 2"/>
                      <a:gd name="T59" fmla="*/ 0 h 1"/>
                      <a:gd name="T60" fmla="*/ 1 w 2"/>
                      <a:gd name="T6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 h="1">
                        <a:moveTo>
                          <a:pt x="1" y="0"/>
                        </a:move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1" y="0"/>
                          <a:pt x="1" y="0"/>
                          <a:pt x="1" y="0"/>
                        </a:cubicBezTo>
                      </a:path>
                    </a:pathLst>
                  </a:custGeom>
                  <a:solidFill>
                    <a:srgbClr val="85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3" name="Freeform 504"/>
                  <p:cNvSpPr>
                    <a:spLocks noEditPoints="1"/>
                  </p:cNvSpPr>
                  <p:nvPr>
                    <p:custDataLst>
                      <p:tags r:id="rId174"/>
                    </p:custDataLst>
                  </p:nvPr>
                </p:nvSpPr>
                <p:spPr bwMode="auto">
                  <a:xfrm>
                    <a:off x="4003" y="1860"/>
                    <a:ext cx="83" cy="114"/>
                  </a:xfrm>
                  <a:custGeom>
                    <a:avLst/>
                    <a:gdLst>
                      <a:gd name="T0" fmla="*/ 35 w 35"/>
                      <a:gd name="T1" fmla="*/ 48 h 48"/>
                      <a:gd name="T2" fmla="*/ 35 w 35"/>
                      <a:gd name="T3" fmla="*/ 48 h 48"/>
                      <a:gd name="T4" fmla="*/ 0 w 35"/>
                      <a:gd name="T5" fmla="*/ 0 h 48"/>
                      <a:gd name="T6" fmla="*/ 0 w 35"/>
                      <a:gd name="T7" fmla="*/ 0 h 48"/>
                      <a:gd name="T8" fmla="*/ 0 w 35"/>
                      <a:gd name="T9" fmla="*/ 0 h 48"/>
                    </a:gdLst>
                    <a:ahLst/>
                    <a:cxnLst>
                      <a:cxn ang="0">
                        <a:pos x="T0" y="T1"/>
                      </a:cxn>
                      <a:cxn ang="0">
                        <a:pos x="T2" y="T3"/>
                      </a:cxn>
                      <a:cxn ang="0">
                        <a:pos x="T4" y="T5"/>
                      </a:cxn>
                      <a:cxn ang="0">
                        <a:pos x="T6" y="T7"/>
                      </a:cxn>
                      <a:cxn ang="0">
                        <a:pos x="T8" y="T9"/>
                      </a:cxn>
                    </a:cxnLst>
                    <a:rect l="0" t="0" r="r" b="b"/>
                    <a:pathLst>
                      <a:path w="35" h="48">
                        <a:moveTo>
                          <a:pt x="35" y="48"/>
                        </a:moveTo>
                        <a:cubicBezTo>
                          <a:pt x="35" y="48"/>
                          <a:pt x="35" y="48"/>
                          <a:pt x="35" y="48"/>
                        </a:cubicBezTo>
                        <a:moveTo>
                          <a:pt x="0" y="0"/>
                        </a:moveTo>
                        <a:cubicBezTo>
                          <a:pt x="0" y="0"/>
                          <a:pt x="0" y="0"/>
                          <a:pt x="0" y="0"/>
                        </a:cubicBezTo>
                        <a:cubicBezTo>
                          <a:pt x="0" y="0"/>
                          <a:pt x="0" y="0"/>
                          <a:pt x="0" y="0"/>
                        </a:cubicBezTo>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4" name="Freeform 505"/>
                  <p:cNvSpPr/>
                  <p:nvPr>
                    <p:custDataLst>
                      <p:tags r:id="rId175"/>
                    </p:custDataLst>
                  </p:nvPr>
                </p:nvSpPr>
                <p:spPr bwMode="auto">
                  <a:xfrm>
                    <a:off x="4017" y="1886"/>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5" name="Freeform 506"/>
                  <p:cNvSpPr/>
                  <p:nvPr>
                    <p:custDataLst>
                      <p:tags r:id="rId176"/>
                    </p:custDataLst>
                  </p:nvPr>
                </p:nvSpPr>
                <p:spPr bwMode="auto">
                  <a:xfrm>
                    <a:off x="4017" y="1886"/>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6" name="Freeform 507"/>
                  <p:cNvSpPr/>
                  <p:nvPr>
                    <p:custDataLst>
                      <p:tags r:id="rId177"/>
                    </p:custDataLst>
                  </p:nvPr>
                </p:nvSpPr>
                <p:spPr bwMode="auto">
                  <a:xfrm>
                    <a:off x="4086" y="1986"/>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1" y="1"/>
                          <a:pt x="1" y="1"/>
                          <a:pt x="1" y="1"/>
                        </a:cubicBezTo>
                        <a:cubicBezTo>
                          <a:pt x="1" y="1"/>
                          <a:pt x="1" y="0"/>
                          <a:pt x="0" y="0"/>
                        </a:cubicBezTo>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7" name="Freeform 508"/>
                  <p:cNvSpPr/>
                  <p:nvPr>
                    <p:custDataLst>
                      <p:tags r:id="rId178"/>
                    </p:custDataLst>
                  </p:nvPr>
                </p:nvSpPr>
                <p:spPr bwMode="auto">
                  <a:xfrm>
                    <a:off x="4055" y="1945"/>
                    <a:ext cx="2" cy="3"/>
                  </a:xfrm>
                  <a:custGeom>
                    <a:avLst/>
                    <a:gdLst>
                      <a:gd name="T0" fmla="*/ 2 w 2"/>
                      <a:gd name="T1" fmla="*/ 0 h 3"/>
                      <a:gd name="T2" fmla="*/ 0 w 2"/>
                      <a:gd name="T3" fmla="*/ 3 h 3"/>
                      <a:gd name="T4" fmla="*/ 0 w 2"/>
                      <a:gd name="T5" fmla="*/ 3 h 3"/>
                      <a:gd name="T6" fmla="*/ 2 w 2"/>
                      <a:gd name="T7" fmla="*/ 0 h 3"/>
                    </a:gdLst>
                    <a:ahLst/>
                    <a:cxnLst>
                      <a:cxn ang="0">
                        <a:pos x="T0" y="T1"/>
                      </a:cxn>
                      <a:cxn ang="0">
                        <a:pos x="T2" y="T3"/>
                      </a:cxn>
                      <a:cxn ang="0">
                        <a:pos x="T4" y="T5"/>
                      </a:cxn>
                      <a:cxn ang="0">
                        <a:pos x="T6" y="T7"/>
                      </a:cxn>
                    </a:cxnLst>
                    <a:rect l="0" t="0" r="r" b="b"/>
                    <a:pathLst>
                      <a:path w="2" h="3">
                        <a:moveTo>
                          <a:pt x="2" y="0"/>
                        </a:moveTo>
                        <a:lnTo>
                          <a:pt x="0" y="3"/>
                        </a:lnTo>
                        <a:lnTo>
                          <a:pt x="0" y="3"/>
                        </a:lnTo>
                        <a:lnTo>
                          <a:pt x="2" y="0"/>
                        </a:lnTo>
                        <a:close/>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8" name="Freeform 509"/>
                  <p:cNvSpPr/>
                  <p:nvPr>
                    <p:custDataLst>
                      <p:tags r:id="rId179"/>
                    </p:custDataLst>
                  </p:nvPr>
                </p:nvSpPr>
                <p:spPr bwMode="auto">
                  <a:xfrm>
                    <a:off x="4055" y="1945"/>
                    <a:ext cx="2" cy="3"/>
                  </a:xfrm>
                  <a:custGeom>
                    <a:avLst/>
                    <a:gdLst>
                      <a:gd name="T0" fmla="*/ 2 w 2"/>
                      <a:gd name="T1" fmla="*/ 0 h 3"/>
                      <a:gd name="T2" fmla="*/ 0 w 2"/>
                      <a:gd name="T3" fmla="*/ 3 h 3"/>
                      <a:gd name="T4" fmla="*/ 0 w 2"/>
                      <a:gd name="T5" fmla="*/ 3 h 3"/>
                      <a:gd name="T6" fmla="*/ 2 w 2"/>
                      <a:gd name="T7" fmla="*/ 0 h 3"/>
                    </a:gdLst>
                    <a:ahLst/>
                    <a:cxnLst>
                      <a:cxn ang="0">
                        <a:pos x="T0" y="T1"/>
                      </a:cxn>
                      <a:cxn ang="0">
                        <a:pos x="T2" y="T3"/>
                      </a:cxn>
                      <a:cxn ang="0">
                        <a:pos x="T4" y="T5"/>
                      </a:cxn>
                      <a:cxn ang="0">
                        <a:pos x="T6" y="T7"/>
                      </a:cxn>
                    </a:cxnLst>
                    <a:rect l="0" t="0" r="r" b="b"/>
                    <a:pathLst>
                      <a:path w="2" h="3">
                        <a:moveTo>
                          <a:pt x="2" y="0"/>
                        </a:moveTo>
                        <a:lnTo>
                          <a:pt x="0" y="3"/>
                        </a:lnTo>
                        <a:lnTo>
                          <a:pt x="0"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9" name="Freeform 510"/>
                  <p:cNvSpPr>
                    <a:spLocks noEditPoints="1"/>
                  </p:cNvSpPr>
                  <p:nvPr>
                    <p:custDataLst>
                      <p:tags r:id="rId180"/>
                    </p:custDataLst>
                  </p:nvPr>
                </p:nvSpPr>
                <p:spPr bwMode="auto">
                  <a:xfrm>
                    <a:off x="4026" y="1914"/>
                    <a:ext cx="5" cy="5"/>
                  </a:xfrm>
                  <a:custGeom>
                    <a:avLst/>
                    <a:gdLst>
                      <a:gd name="T0" fmla="*/ 1 w 2"/>
                      <a:gd name="T1" fmla="*/ 2 h 2"/>
                      <a:gd name="T2" fmla="*/ 2 w 2"/>
                      <a:gd name="T3" fmla="*/ 2 h 2"/>
                      <a:gd name="T4" fmla="*/ 1 w 2"/>
                      <a:gd name="T5" fmla="*/ 2 h 2"/>
                      <a:gd name="T6" fmla="*/ 1 w 2"/>
                      <a:gd name="T7" fmla="*/ 0 h 2"/>
                      <a:gd name="T8" fmla="*/ 0 w 2"/>
                      <a:gd name="T9" fmla="*/ 0 h 2"/>
                      <a:gd name="T10" fmla="*/ 1 w 2"/>
                      <a:gd name="T11" fmla="*/ 2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2" y="2"/>
                          <a:pt x="2" y="2"/>
                          <a:pt x="2" y="2"/>
                        </a:cubicBezTo>
                        <a:cubicBezTo>
                          <a:pt x="2" y="2"/>
                          <a:pt x="2" y="2"/>
                          <a:pt x="1" y="2"/>
                        </a:cubicBezTo>
                        <a:moveTo>
                          <a:pt x="1" y="0"/>
                        </a:moveTo>
                        <a:cubicBezTo>
                          <a:pt x="1" y="0"/>
                          <a:pt x="1" y="0"/>
                          <a:pt x="0" y="0"/>
                        </a:cubicBezTo>
                        <a:cubicBezTo>
                          <a:pt x="1" y="1"/>
                          <a:pt x="1" y="1"/>
                          <a:pt x="1" y="2"/>
                        </a:cubicBezTo>
                        <a:cubicBezTo>
                          <a:pt x="1" y="1"/>
                          <a:pt x="1" y="0"/>
                          <a:pt x="1" y="0"/>
                        </a:cubicBezTo>
                      </a:path>
                    </a:pathLst>
                  </a:custGeom>
                  <a:solidFill>
                    <a:srgbClr val="EE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0" name="Freeform 511"/>
                  <p:cNvSpPr/>
                  <p:nvPr>
                    <p:custDataLst>
                      <p:tags r:id="rId181"/>
                    </p:custDataLst>
                  </p:nvPr>
                </p:nvSpPr>
                <p:spPr bwMode="auto">
                  <a:xfrm>
                    <a:off x="4273" y="1470"/>
                    <a:ext cx="62" cy="74"/>
                  </a:xfrm>
                  <a:custGeom>
                    <a:avLst/>
                    <a:gdLst>
                      <a:gd name="T0" fmla="*/ 11 w 26"/>
                      <a:gd name="T1" fmla="*/ 13 h 31"/>
                      <a:gd name="T2" fmla="*/ 10 w 26"/>
                      <a:gd name="T3" fmla="*/ 14 h 31"/>
                      <a:gd name="T4" fmla="*/ 24 w 26"/>
                      <a:gd name="T5" fmla="*/ 13 h 31"/>
                      <a:gd name="T6" fmla="*/ 12 w 26"/>
                      <a:gd name="T7" fmla="*/ 1 h 31"/>
                      <a:gd name="T8" fmla="*/ 2 w 26"/>
                      <a:gd name="T9" fmla="*/ 19 h 31"/>
                      <a:gd name="T10" fmla="*/ 21 w 26"/>
                      <a:gd name="T11" fmla="*/ 27 h 31"/>
                      <a:gd name="T12" fmla="*/ 20 w 26"/>
                      <a:gd name="T13" fmla="*/ 25 h 31"/>
                      <a:gd name="T14" fmla="*/ 9 w 26"/>
                      <a:gd name="T15" fmla="*/ 20 h 31"/>
                      <a:gd name="T16" fmla="*/ 8 w 26"/>
                      <a:gd name="T17" fmla="*/ 11 h 31"/>
                      <a:gd name="T18" fmla="*/ 18 w 26"/>
                      <a:gd name="T19" fmla="*/ 7 h 31"/>
                      <a:gd name="T20" fmla="*/ 11 w 26"/>
                      <a:gd name="T2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1">
                        <a:moveTo>
                          <a:pt x="11" y="13"/>
                        </a:moveTo>
                        <a:cubicBezTo>
                          <a:pt x="10" y="13"/>
                          <a:pt x="10" y="13"/>
                          <a:pt x="10" y="14"/>
                        </a:cubicBezTo>
                        <a:cubicBezTo>
                          <a:pt x="13" y="20"/>
                          <a:pt x="21" y="20"/>
                          <a:pt x="24" y="13"/>
                        </a:cubicBezTo>
                        <a:cubicBezTo>
                          <a:pt x="26" y="6"/>
                          <a:pt x="19" y="0"/>
                          <a:pt x="12" y="1"/>
                        </a:cubicBezTo>
                        <a:cubicBezTo>
                          <a:pt x="4" y="3"/>
                          <a:pt x="0" y="11"/>
                          <a:pt x="2" y="19"/>
                        </a:cubicBezTo>
                        <a:cubicBezTo>
                          <a:pt x="5" y="27"/>
                          <a:pt x="14" y="31"/>
                          <a:pt x="21" y="27"/>
                        </a:cubicBezTo>
                        <a:cubicBezTo>
                          <a:pt x="23" y="26"/>
                          <a:pt x="22" y="25"/>
                          <a:pt x="20" y="25"/>
                        </a:cubicBezTo>
                        <a:cubicBezTo>
                          <a:pt x="16" y="25"/>
                          <a:pt x="12" y="24"/>
                          <a:pt x="9" y="20"/>
                        </a:cubicBezTo>
                        <a:cubicBezTo>
                          <a:pt x="7" y="18"/>
                          <a:pt x="7" y="14"/>
                          <a:pt x="8" y="11"/>
                        </a:cubicBezTo>
                        <a:cubicBezTo>
                          <a:pt x="9" y="8"/>
                          <a:pt x="14" y="4"/>
                          <a:pt x="18" y="7"/>
                        </a:cubicBezTo>
                        <a:cubicBezTo>
                          <a:pt x="23" y="11"/>
                          <a:pt x="16" y="18"/>
                          <a:pt x="11" y="13"/>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1" name="Freeform 512"/>
                  <p:cNvSpPr/>
                  <p:nvPr>
                    <p:custDataLst>
                      <p:tags r:id="rId182"/>
                    </p:custDataLst>
                  </p:nvPr>
                </p:nvSpPr>
                <p:spPr bwMode="auto">
                  <a:xfrm>
                    <a:off x="4416" y="698"/>
                    <a:ext cx="144" cy="69"/>
                  </a:xfrm>
                  <a:custGeom>
                    <a:avLst/>
                    <a:gdLst>
                      <a:gd name="T0" fmla="*/ 0 w 61"/>
                      <a:gd name="T1" fmla="*/ 18 h 29"/>
                      <a:gd name="T2" fmla="*/ 7 w 61"/>
                      <a:gd name="T3" fmla="*/ 6 h 29"/>
                      <a:gd name="T4" fmla="*/ 43 w 61"/>
                      <a:gd name="T5" fmla="*/ 3 h 29"/>
                      <a:gd name="T6" fmla="*/ 58 w 61"/>
                      <a:gd name="T7" fmla="*/ 14 h 29"/>
                      <a:gd name="T8" fmla="*/ 42 w 61"/>
                      <a:gd name="T9" fmla="*/ 23 h 29"/>
                      <a:gd name="T10" fmla="*/ 13 w 61"/>
                      <a:gd name="T11" fmla="*/ 28 h 29"/>
                      <a:gd name="T12" fmla="*/ 3 w 61"/>
                      <a:gd name="T13" fmla="*/ 24 h 29"/>
                      <a:gd name="T14" fmla="*/ 0 w 61"/>
                      <a:gd name="T15" fmla="*/ 18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9">
                        <a:moveTo>
                          <a:pt x="0" y="18"/>
                        </a:moveTo>
                        <a:cubicBezTo>
                          <a:pt x="0" y="13"/>
                          <a:pt x="2" y="8"/>
                          <a:pt x="7" y="6"/>
                        </a:cubicBezTo>
                        <a:cubicBezTo>
                          <a:pt x="18" y="0"/>
                          <a:pt x="31" y="0"/>
                          <a:pt x="43" y="3"/>
                        </a:cubicBezTo>
                        <a:cubicBezTo>
                          <a:pt x="47" y="3"/>
                          <a:pt x="61" y="8"/>
                          <a:pt x="58" y="14"/>
                        </a:cubicBezTo>
                        <a:cubicBezTo>
                          <a:pt x="55" y="20"/>
                          <a:pt x="48" y="22"/>
                          <a:pt x="42" y="23"/>
                        </a:cubicBezTo>
                        <a:cubicBezTo>
                          <a:pt x="33" y="24"/>
                          <a:pt x="23" y="26"/>
                          <a:pt x="13" y="28"/>
                        </a:cubicBezTo>
                        <a:cubicBezTo>
                          <a:pt x="9" y="29"/>
                          <a:pt x="5" y="27"/>
                          <a:pt x="3" y="24"/>
                        </a:cubicBezTo>
                        <a:cubicBezTo>
                          <a:pt x="1" y="22"/>
                          <a:pt x="0" y="20"/>
                          <a:pt x="0" y="18"/>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2" name="Freeform 513"/>
                  <p:cNvSpPr/>
                  <p:nvPr>
                    <p:custDataLst>
                      <p:tags r:id="rId183"/>
                    </p:custDataLst>
                  </p:nvPr>
                </p:nvSpPr>
                <p:spPr bwMode="auto">
                  <a:xfrm>
                    <a:off x="3972" y="836"/>
                    <a:ext cx="135" cy="102"/>
                  </a:xfrm>
                  <a:custGeom>
                    <a:avLst/>
                    <a:gdLst>
                      <a:gd name="T0" fmla="*/ 56 w 57"/>
                      <a:gd name="T1" fmla="*/ 6 h 43"/>
                      <a:gd name="T2" fmla="*/ 43 w 57"/>
                      <a:gd name="T3" fmla="*/ 1 h 43"/>
                      <a:gd name="T4" fmla="*/ 11 w 57"/>
                      <a:gd name="T5" fmla="*/ 21 h 43"/>
                      <a:gd name="T6" fmla="*/ 6 w 57"/>
                      <a:gd name="T7" fmla="*/ 39 h 43"/>
                      <a:gd name="T8" fmla="*/ 25 w 57"/>
                      <a:gd name="T9" fmla="*/ 36 h 43"/>
                      <a:gd name="T10" fmla="*/ 51 w 57"/>
                      <a:gd name="T11" fmla="*/ 22 h 43"/>
                      <a:gd name="T12" fmla="*/ 57 w 57"/>
                      <a:gd name="T13" fmla="*/ 12 h 43"/>
                      <a:gd name="T14" fmla="*/ 56 w 57"/>
                      <a:gd name="T15" fmla="*/ 6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3">
                        <a:moveTo>
                          <a:pt x="56" y="6"/>
                        </a:moveTo>
                        <a:cubicBezTo>
                          <a:pt x="53" y="2"/>
                          <a:pt x="48" y="0"/>
                          <a:pt x="43" y="1"/>
                        </a:cubicBezTo>
                        <a:cubicBezTo>
                          <a:pt x="30" y="3"/>
                          <a:pt x="19" y="12"/>
                          <a:pt x="11" y="21"/>
                        </a:cubicBezTo>
                        <a:cubicBezTo>
                          <a:pt x="9" y="24"/>
                          <a:pt x="0" y="36"/>
                          <a:pt x="6" y="39"/>
                        </a:cubicBezTo>
                        <a:cubicBezTo>
                          <a:pt x="13" y="43"/>
                          <a:pt x="19" y="39"/>
                          <a:pt x="25" y="36"/>
                        </a:cubicBezTo>
                        <a:cubicBezTo>
                          <a:pt x="33" y="32"/>
                          <a:pt x="42" y="27"/>
                          <a:pt x="51" y="22"/>
                        </a:cubicBezTo>
                        <a:cubicBezTo>
                          <a:pt x="55" y="20"/>
                          <a:pt x="57" y="16"/>
                          <a:pt x="57" y="12"/>
                        </a:cubicBezTo>
                        <a:cubicBezTo>
                          <a:pt x="57" y="10"/>
                          <a:pt x="57" y="8"/>
                          <a:pt x="56" y="6"/>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3" name="Freeform 514"/>
                  <p:cNvSpPr/>
                  <p:nvPr>
                    <p:custDataLst>
                      <p:tags r:id="rId184"/>
                    </p:custDataLst>
                  </p:nvPr>
                </p:nvSpPr>
                <p:spPr bwMode="auto">
                  <a:xfrm>
                    <a:off x="3998" y="1035"/>
                    <a:ext cx="235" cy="155"/>
                  </a:xfrm>
                  <a:custGeom>
                    <a:avLst/>
                    <a:gdLst>
                      <a:gd name="T0" fmla="*/ 79 w 99"/>
                      <a:gd name="T1" fmla="*/ 1 h 65"/>
                      <a:gd name="T2" fmla="*/ 77 w 99"/>
                      <a:gd name="T3" fmla="*/ 1 h 65"/>
                      <a:gd name="T4" fmla="*/ 75 w 99"/>
                      <a:gd name="T5" fmla="*/ 52 h 65"/>
                      <a:gd name="T6" fmla="*/ 31 w 99"/>
                      <a:gd name="T7" fmla="*/ 16 h 65"/>
                      <a:gd name="T8" fmla="*/ 2 w 99"/>
                      <a:gd name="T9" fmla="*/ 14 h 65"/>
                      <a:gd name="T10" fmla="*/ 1 w 99"/>
                      <a:gd name="T11" fmla="*/ 15 h 65"/>
                      <a:gd name="T12" fmla="*/ 30 w 99"/>
                      <a:gd name="T13" fmla="*/ 24 h 65"/>
                      <a:gd name="T14" fmla="*/ 74 w 99"/>
                      <a:gd name="T15" fmla="*/ 62 h 65"/>
                      <a:gd name="T16" fmla="*/ 79 w 99"/>
                      <a:gd name="T1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5">
                        <a:moveTo>
                          <a:pt x="79" y="1"/>
                        </a:moveTo>
                        <a:cubicBezTo>
                          <a:pt x="79" y="0"/>
                          <a:pt x="76" y="0"/>
                          <a:pt x="77" y="1"/>
                        </a:cubicBezTo>
                        <a:cubicBezTo>
                          <a:pt x="81" y="12"/>
                          <a:pt x="90" y="48"/>
                          <a:pt x="75" y="52"/>
                        </a:cubicBezTo>
                        <a:cubicBezTo>
                          <a:pt x="58" y="57"/>
                          <a:pt x="31" y="16"/>
                          <a:pt x="31" y="16"/>
                        </a:cubicBezTo>
                        <a:cubicBezTo>
                          <a:pt x="30" y="15"/>
                          <a:pt x="16" y="25"/>
                          <a:pt x="2" y="14"/>
                        </a:cubicBezTo>
                        <a:cubicBezTo>
                          <a:pt x="1" y="14"/>
                          <a:pt x="0" y="15"/>
                          <a:pt x="1" y="15"/>
                        </a:cubicBezTo>
                        <a:cubicBezTo>
                          <a:pt x="8" y="25"/>
                          <a:pt x="19" y="28"/>
                          <a:pt x="30" y="24"/>
                        </a:cubicBezTo>
                        <a:cubicBezTo>
                          <a:pt x="37" y="42"/>
                          <a:pt x="55" y="65"/>
                          <a:pt x="74" y="62"/>
                        </a:cubicBezTo>
                        <a:cubicBezTo>
                          <a:pt x="99" y="59"/>
                          <a:pt x="92" y="25"/>
                          <a:pt x="79" y="1"/>
                        </a:cubicBezTo>
                        <a:close/>
                      </a:path>
                    </a:pathLst>
                  </a:custGeom>
                  <a:solidFill>
                    <a:srgbClr val="2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4" name="Freeform 515"/>
                  <p:cNvSpPr/>
                  <p:nvPr>
                    <p:custDataLst>
                      <p:tags r:id="rId185"/>
                    </p:custDataLst>
                  </p:nvPr>
                </p:nvSpPr>
                <p:spPr bwMode="auto">
                  <a:xfrm>
                    <a:off x="4465" y="869"/>
                    <a:ext cx="152" cy="197"/>
                  </a:xfrm>
                  <a:custGeom>
                    <a:avLst/>
                    <a:gdLst>
                      <a:gd name="T0" fmla="*/ 1 w 64"/>
                      <a:gd name="T1" fmla="*/ 29 h 83"/>
                      <a:gd name="T2" fmla="*/ 2 w 64"/>
                      <a:gd name="T3" fmla="*/ 28 h 83"/>
                      <a:gd name="T4" fmla="*/ 31 w 64"/>
                      <a:gd name="T5" fmla="*/ 66 h 83"/>
                      <a:gd name="T6" fmla="*/ 43 w 64"/>
                      <a:gd name="T7" fmla="*/ 16 h 83"/>
                      <a:gd name="T8" fmla="*/ 63 w 64"/>
                      <a:gd name="T9" fmla="*/ 0 h 83"/>
                      <a:gd name="T10" fmla="*/ 64 w 64"/>
                      <a:gd name="T11" fmla="*/ 1 h 83"/>
                      <a:gd name="T12" fmla="*/ 48 w 64"/>
                      <a:gd name="T13" fmla="*/ 22 h 83"/>
                      <a:gd name="T14" fmla="*/ 37 w 64"/>
                      <a:gd name="T15" fmla="*/ 73 h 83"/>
                      <a:gd name="T16" fmla="*/ 1 w 64"/>
                      <a:gd name="T17" fmla="*/ 2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3">
                        <a:moveTo>
                          <a:pt x="1" y="29"/>
                        </a:moveTo>
                        <a:cubicBezTo>
                          <a:pt x="0" y="28"/>
                          <a:pt x="2" y="27"/>
                          <a:pt x="2" y="28"/>
                        </a:cubicBezTo>
                        <a:cubicBezTo>
                          <a:pt x="5" y="38"/>
                          <a:pt x="18" y="70"/>
                          <a:pt x="31" y="66"/>
                        </a:cubicBezTo>
                        <a:cubicBezTo>
                          <a:pt x="46" y="62"/>
                          <a:pt x="43" y="17"/>
                          <a:pt x="43" y="16"/>
                        </a:cubicBezTo>
                        <a:cubicBezTo>
                          <a:pt x="43" y="15"/>
                          <a:pt x="59" y="16"/>
                          <a:pt x="63" y="0"/>
                        </a:cubicBezTo>
                        <a:cubicBezTo>
                          <a:pt x="63" y="0"/>
                          <a:pt x="64" y="0"/>
                          <a:pt x="64" y="1"/>
                        </a:cubicBezTo>
                        <a:cubicBezTo>
                          <a:pt x="64" y="12"/>
                          <a:pt x="58" y="19"/>
                          <a:pt x="48" y="22"/>
                        </a:cubicBezTo>
                        <a:cubicBezTo>
                          <a:pt x="53" y="39"/>
                          <a:pt x="52" y="66"/>
                          <a:pt x="37" y="73"/>
                        </a:cubicBezTo>
                        <a:cubicBezTo>
                          <a:pt x="18" y="83"/>
                          <a:pt x="4" y="54"/>
                          <a:pt x="1" y="29"/>
                        </a:cubicBezTo>
                        <a:close/>
                      </a:path>
                    </a:pathLst>
                  </a:custGeom>
                  <a:solidFill>
                    <a:srgbClr val="2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5" name="Freeform 516"/>
                  <p:cNvSpPr/>
                  <p:nvPr>
                    <p:custDataLst>
                      <p:tags r:id="rId186"/>
                    </p:custDataLst>
                  </p:nvPr>
                </p:nvSpPr>
                <p:spPr bwMode="auto">
                  <a:xfrm>
                    <a:off x="3110" y="116"/>
                    <a:ext cx="1213" cy="1418"/>
                  </a:xfrm>
                  <a:custGeom>
                    <a:avLst/>
                    <a:gdLst>
                      <a:gd name="T0" fmla="*/ 211 w 511"/>
                      <a:gd name="T1" fmla="*/ 521 h 597"/>
                      <a:gd name="T2" fmla="*/ 276 w 511"/>
                      <a:gd name="T3" fmla="*/ 364 h 597"/>
                      <a:gd name="T4" fmla="*/ 500 w 511"/>
                      <a:gd name="T5" fmla="*/ 91 h 597"/>
                      <a:gd name="T6" fmla="*/ 119 w 511"/>
                      <a:gd name="T7" fmla="*/ 159 h 597"/>
                      <a:gd name="T8" fmla="*/ 190 w 511"/>
                      <a:gd name="T9" fmla="*/ 597 h 597"/>
                      <a:gd name="T10" fmla="*/ 211 w 511"/>
                      <a:gd name="T11" fmla="*/ 521 h 597"/>
                    </a:gdLst>
                    <a:ahLst/>
                    <a:cxnLst>
                      <a:cxn ang="0">
                        <a:pos x="T0" y="T1"/>
                      </a:cxn>
                      <a:cxn ang="0">
                        <a:pos x="T2" y="T3"/>
                      </a:cxn>
                      <a:cxn ang="0">
                        <a:pos x="T4" y="T5"/>
                      </a:cxn>
                      <a:cxn ang="0">
                        <a:pos x="T6" y="T7"/>
                      </a:cxn>
                      <a:cxn ang="0">
                        <a:pos x="T8" y="T9"/>
                      </a:cxn>
                      <a:cxn ang="0">
                        <a:pos x="T10" y="T11"/>
                      </a:cxn>
                    </a:cxnLst>
                    <a:rect l="0" t="0" r="r" b="b"/>
                    <a:pathLst>
                      <a:path w="511" h="597">
                        <a:moveTo>
                          <a:pt x="211" y="521"/>
                        </a:moveTo>
                        <a:cubicBezTo>
                          <a:pt x="211" y="521"/>
                          <a:pt x="299" y="489"/>
                          <a:pt x="276" y="364"/>
                        </a:cubicBezTo>
                        <a:cubicBezTo>
                          <a:pt x="276" y="364"/>
                          <a:pt x="511" y="270"/>
                          <a:pt x="500" y="91"/>
                        </a:cubicBezTo>
                        <a:cubicBezTo>
                          <a:pt x="500" y="91"/>
                          <a:pt x="243" y="0"/>
                          <a:pt x="119" y="159"/>
                        </a:cubicBezTo>
                        <a:cubicBezTo>
                          <a:pt x="0" y="312"/>
                          <a:pt x="75" y="534"/>
                          <a:pt x="190" y="597"/>
                        </a:cubicBezTo>
                        <a:cubicBezTo>
                          <a:pt x="190" y="597"/>
                          <a:pt x="222" y="578"/>
                          <a:pt x="211" y="521"/>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6" name="Freeform 517"/>
                  <p:cNvSpPr/>
                  <p:nvPr>
                    <p:custDataLst>
                      <p:tags r:id="rId187"/>
                    </p:custDataLst>
                  </p:nvPr>
                </p:nvSpPr>
                <p:spPr bwMode="auto">
                  <a:xfrm>
                    <a:off x="3236" y="1199"/>
                    <a:ext cx="422" cy="447"/>
                  </a:xfrm>
                  <a:custGeom>
                    <a:avLst/>
                    <a:gdLst>
                      <a:gd name="T0" fmla="*/ 158 w 178"/>
                      <a:gd name="T1" fmla="*/ 65 h 188"/>
                      <a:gd name="T2" fmla="*/ 33 w 178"/>
                      <a:gd name="T3" fmla="*/ 43 h 188"/>
                      <a:gd name="T4" fmla="*/ 178 w 178"/>
                      <a:gd name="T5" fmla="*/ 155 h 188"/>
                      <a:gd name="T6" fmla="*/ 158 w 178"/>
                      <a:gd name="T7" fmla="*/ 65 h 188"/>
                    </a:gdLst>
                    <a:ahLst/>
                    <a:cxnLst>
                      <a:cxn ang="0">
                        <a:pos x="T0" y="T1"/>
                      </a:cxn>
                      <a:cxn ang="0">
                        <a:pos x="T2" y="T3"/>
                      </a:cxn>
                      <a:cxn ang="0">
                        <a:pos x="T4" y="T5"/>
                      </a:cxn>
                      <a:cxn ang="0">
                        <a:pos x="T6" y="T7"/>
                      </a:cxn>
                    </a:cxnLst>
                    <a:rect l="0" t="0" r="r" b="b"/>
                    <a:pathLst>
                      <a:path w="178" h="188">
                        <a:moveTo>
                          <a:pt x="158" y="65"/>
                        </a:moveTo>
                        <a:cubicBezTo>
                          <a:pt x="158" y="65"/>
                          <a:pt x="71" y="0"/>
                          <a:pt x="33" y="43"/>
                        </a:cubicBezTo>
                        <a:cubicBezTo>
                          <a:pt x="0" y="79"/>
                          <a:pt x="39" y="188"/>
                          <a:pt x="178" y="155"/>
                        </a:cubicBezTo>
                        <a:lnTo>
                          <a:pt x="158" y="65"/>
                        </a:ln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7" name="Freeform 518"/>
                  <p:cNvSpPr/>
                  <p:nvPr>
                    <p:custDataLst>
                      <p:tags r:id="rId188"/>
                    </p:custDataLst>
                  </p:nvPr>
                </p:nvSpPr>
                <p:spPr bwMode="auto">
                  <a:xfrm>
                    <a:off x="3364" y="1320"/>
                    <a:ext cx="254" cy="183"/>
                  </a:xfrm>
                  <a:custGeom>
                    <a:avLst/>
                    <a:gdLst>
                      <a:gd name="T0" fmla="*/ 105 w 107"/>
                      <a:gd name="T1" fmla="*/ 70 h 77"/>
                      <a:gd name="T2" fmla="*/ 105 w 107"/>
                      <a:gd name="T3" fmla="*/ 70 h 77"/>
                      <a:gd name="T4" fmla="*/ 0 w 107"/>
                      <a:gd name="T5" fmla="*/ 19 h 77"/>
                      <a:gd name="T6" fmla="*/ 1 w 107"/>
                      <a:gd name="T7" fmla="*/ 20 h 77"/>
                      <a:gd name="T8" fmla="*/ 62 w 107"/>
                      <a:gd name="T9" fmla="*/ 33 h 77"/>
                      <a:gd name="T10" fmla="*/ 89 w 107"/>
                      <a:gd name="T11" fmla="*/ 58 h 77"/>
                      <a:gd name="T12" fmla="*/ 27 w 107"/>
                      <a:gd name="T13" fmla="*/ 67 h 77"/>
                      <a:gd name="T14" fmla="*/ 28 w 107"/>
                      <a:gd name="T15" fmla="*/ 68 h 77"/>
                      <a:gd name="T16" fmla="*/ 101 w 107"/>
                      <a:gd name="T17" fmla="*/ 75 h 77"/>
                      <a:gd name="T18" fmla="*/ 105 w 107"/>
                      <a:gd name="T19"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77">
                        <a:moveTo>
                          <a:pt x="105" y="70"/>
                        </a:moveTo>
                        <a:cubicBezTo>
                          <a:pt x="105" y="70"/>
                          <a:pt x="105" y="70"/>
                          <a:pt x="105" y="70"/>
                        </a:cubicBezTo>
                        <a:cubicBezTo>
                          <a:pt x="89" y="32"/>
                          <a:pt x="41" y="0"/>
                          <a:pt x="0" y="19"/>
                        </a:cubicBezTo>
                        <a:cubicBezTo>
                          <a:pt x="0" y="19"/>
                          <a:pt x="0" y="20"/>
                          <a:pt x="1" y="20"/>
                        </a:cubicBezTo>
                        <a:cubicBezTo>
                          <a:pt x="22" y="17"/>
                          <a:pt x="43" y="21"/>
                          <a:pt x="62" y="33"/>
                        </a:cubicBezTo>
                        <a:cubicBezTo>
                          <a:pt x="72" y="40"/>
                          <a:pt x="81" y="49"/>
                          <a:pt x="89" y="58"/>
                        </a:cubicBezTo>
                        <a:cubicBezTo>
                          <a:pt x="68" y="49"/>
                          <a:pt x="43" y="51"/>
                          <a:pt x="27" y="67"/>
                        </a:cubicBezTo>
                        <a:cubicBezTo>
                          <a:pt x="26" y="67"/>
                          <a:pt x="27" y="69"/>
                          <a:pt x="28" y="68"/>
                        </a:cubicBezTo>
                        <a:cubicBezTo>
                          <a:pt x="50" y="53"/>
                          <a:pt x="81" y="58"/>
                          <a:pt x="101" y="75"/>
                        </a:cubicBezTo>
                        <a:cubicBezTo>
                          <a:pt x="104" y="77"/>
                          <a:pt x="107" y="73"/>
                          <a:pt x="105" y="70"/>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8" name="Freeform 519"/>
                  <p:cNvSpPr/>
                  <p:nvPr>
                    <p:custDataLst>
                      <p:tags r:id="rId189"/>
                    </p:custDataLst>
                  </p:nvPr>
                </p:nvSpPr>
                <p:spPr bwMode="auto">
                  <a:xfrm>
                    <a:off x="4489" y="1710"/>
                    <a:ext cx="909" cy="2135"/>
                  </a:xfrm>
                  <a:custGeom>
                    <a:avLst/>
                    <a:gdLst>
                      <a:gd name="T0" fmla="*/ 292 w 383"/>
                      <a:gd name="T1" fmla="*/ 1 h 899"/>
                      <a:gd name="T2" fmla="*/ 291 w 383"/>
                      <a:gd name="T3" fmla="*/ 2 h 899"/>
                      <a:gd name="T4" fmla="*/ 332 w 383"/>
                      <a:gd name="T5" fmla="*/ 293 h 899"/>
                      <a:gd name="T6" fmla="*/ 208 w 383"/>
                      <a:gd name="T7" fmla="*/ 552 h 899"/>
                      <a:gd name="T8" fmla="*/ 156 w 383"/>
                      <a:gd name="T9" fmla="*/ 333 h 899"/>
                      <a:gd name="T10" fmla="*/ 230 w 383"/>
                      <a:gd name="T11" fmla="*/ 134 h 899"/>
                      <a:gd name="T12" fmla="*/ 227 w 383"/>
                      <a:gd name="T13" fmla="*/ 132 h 899"/>
                      <a:gd name="T14" fmla="*/ 147 w 383"/>
                      <a:gd name="T15" fmla="*/ 313 h 899"/>
                      <a:gd name="T16" fmla="*/ 188 w 383"/>
                      <a:gd name="T17" fmla="*/ 524 h 899"/>
                      <a:gd name="T18" fmla="*/ 187 w 383"/>
                      <a:gd name="T19" fmla="*/ 755 h 899"/>
                      <a:gd name="T20" fmla="*/ 2 w 383"/>
                      <a:gd name="T21" fmla="*/ 896 h 899"/>
                      <a:gd name="T22" fmla="*/ 3 w 383"/>
                      <a:gd name="T23" fmla="*/ 899 h 899"/>
                      <a:gd name="T24" fmla="*/ 220 w 383"/>
                      <a:gd name="T25" fmla="*/ 683 h 899"/>
                      <a:gd name="T26" fmla="*/ 211 w 383"/>
                      <a:gd name="T27" fmla="*/ 565 h 899"/>
                      <a:gd name="T28" fmla="*/ 356 w 383"/>
                      <a:gd name="T29" fmla="*/ 258 h 899"/>
                      <a:gd name="T30" fmla="*/ 292 w 383"/>
                      <a:gd name="T31" fmla="*/ 1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3" h="899">
                        <a:moveTo>
                          <a:pt x="292" y="1"/>
                        </a:moveTo>
                        <a:cubicBezTo>
                          <a:pt x="291" y="0"/>
                          <a:pt x="290" y="1"/>
                          <a:pt x="291" y="2"/>
                        </a:cubicBezTo>
                        <a:cubicBezTo>
                          <a:pt x="360" y="82"/>
                          <a:pt x="376" y="198"/>
                          <a:pt x="332" y="293"/>
                        </a:cubicBezTo>
                        <a:cubicBezTo>
                          <a:pt x="292" y="379"/>
                          <a:pt x="212" y="453"/>
                          <a:pt x="208" y="552"/>
                        </a:cubicBezTo>
                        <a:cubicBezTo>
                          <a:pt x="188" y="480"/>
                          <a:pt x="155" y="409"/>
                          <a:pt x="156" y="333"/>
                        </a:cubicBezTo>
                        <a:cubicBezTo>
                          <a:pt x="158" y="262"/>
                          <a:pt x="183" y="189"/>
                          <a:pt x="230" y="134"/>
                        </a:cubicBezTo>
                        <a:cubicBezTo>
                          <a:pt x="231" y="133"/>
                          <a:pt x="229" y="131"/>
                          <a:pt x="227" y="132"/>
                        </a:cubicBezTo>
                        <a:cubicBezTo>
                          <a:pt x="183" y="183"/>
                          <a:pt x="154" y="245"/>
                          <a:pt x="147" y="313"/>
                        </a:cubicBezTo>
                        <a:cubicBezTo>
                          <a:pt x="141" y="387"/>
                          <a:pt x="166" y="455"/>
                          <a:pt x="188" y="524"/>
                        </a:cubicBezTo>
                        <a:cubicBezTo>
                          <a:pt x="214" y="601"/>
                          <a:pt x="226" y="679"/>
                          <a:pt x="187" y="755"/>
                        </a:cubicBezTo>
                        <a:cubicBezTo>
                          <a:pt x="149" y="829"/>
                          <a:pt x="80" y="872"/>
                          <a:pt x="2" y="896"/>
                        </a:cubicBezTo>
                        <a:cubicBezTo>
                          <a:pt x="0" y="896"/>
                          <a:pt x="1" y="899"/>
                          <a:pt x="3" y="899"/>
                        </a:cubicBezTo>
                        <a:cubicBezTo>
                          <a:pt x="110" y="879"/>
                          <a:pt x="202" y="791"/>
                          <a:pt x="220" y="683"/>
                        </a:cubicBezTo>
                        <a:cubicBezTo>
                          <a:pt x="226" y="642"/>
                          <a:pt x="221" y="604"/>
                          <a:pt x="211" y="565"/>
                        </a:cubicBezTo>
                        <a:cubicBezTo>
                          <a:pt x="219" y="446"/>
                          <a:pt x="324" y="369"/>
                          <a:pt x="356" y="258"/>
                        </a:cubicBezTo>
                        <a:cubicBezTo>
                          <a:pt x="383" y="168"/>
                          <a:pt x="357" y="69"/>
                          <a:pt x="292" y="1"/>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9" name="Freeform 520"/>
                  <p:cNvSpPr/>
                  <p:nvPr>
                    <p:custDataLst>
                      <p:tags r:id="rId190"/>
                    </p:custDataLst>
                  </p:nvPr>
                </p:nvSpPr>
                <p:spPr bwMode="auto">
                  <a:xfrm>
                    <a:off x="5083" y="1914"/>
                    <a:ext cx="451" cy="851"/>
                  </a:xfrm>
                  <a:custGeom>
                    <a:avLst/>
                    <a:gdLst>
                      <a:gd name="T0" fmla="*/ 182 w 190"/>
                      <a:gd name="T1" fmla="*/ 2 h 358"/>
                      <a:gd name="T2" fmla="*/ 179 w 190"/>
                      <a:gd name="T3" fmla="*/ 2 h 358"/>
                      <a:gd name="T4" fmla="*/ 120 w 190"/>
                      <a:gd name="T5" fmla="*/ 208 h 358"/>
                      <a:gd name="T6" fmla="*/ 1 w 190"/>
                      <a:gd name="T7" fmla="*/ 355 h 358"/>
                      <a:gd name="T8" fmla="*/ 3 w 190"/>
                      <a:gd name="T9" fmla="*/ 356 h 358"/>
                      <a:gd name="T10" fmla="*/ 137 w 190"/>
                      <a:gd name="T11" fmla="*/ 198 h 358"/>
                      <a:gd name="T12" fmla="*/ 182 w 190"/>
                      <a:gd name="T13" fmla="*/ 2 h 358"/>
                    </a:gdLst>
                    <a:ahLst/>
                    <a:cxnLst>
                      <a:cxn ang="0">
                        <a:pos x="T0" y="T1"/>
                      </a:cxn>
                      <a:cxn ang="0">
                        <a:pos x="T2" y="T3"/>
                      </a:cxn>
                      <a:cxn ang="0">
                        <a:pos x="T4" y="T5"/>
                      </a:cxn>
                      <a:cxn ang="0">
                        <a:pos x="T6" y="T7"/>
                      </a:cxn>
                      <a:cxn ang="0">
                        <a:pos x="T8" y="T9"/>
                      </a:cxn>
                      <a:cxn ang="0">
                        <a:pos x="T10" y="T11"/>
                      </a:cxn>
                      <a:cxn ang="0">
                        <a:pos x="T12" y="T13"/>
                      </a:cxn>
                    </a:cxnLst>
                    <a:rect l="0" t="0" r="r" b="b"/>
                    <a:pathLst>
                      <a:path w="190" h="358">
                        <a:moveTo>
                          <a:pt x="182" y="2"/>
                        </a:moveTo>
                        <a:cubicBezTo>
                          <a:pt x="181" y="1"/>
                          <a:pt x="179" y="0"/>
                          <a:pt x="179" y="2"/>
                        </a:cubicBezTo>
                        <a:cubicBezTo>
                          <a:pt x="185" y="75"/>
                          <a:pt x="164" y="150"/>
                          <a:pt x="120" y="208"/>
                        </a:cubicBezTo>
                        <a:cubicBezTo>
                          <a:pt x="82" y="258"/>
                          <a:pt x="28" y="297"/>
                          <a:pt x="1" y="355"/>
                        </a:cubicBezTo>
                        <a:cubicBezTo>
                          <a:pt x="0" y="357"/>
                          <a:pt x="2" y="358"/>
                          <a:pt x="3" y="356"/>
                        </a:cubicBezTo>
                        <a:cubicBezTo>
                          <a:pt x="40" y="297"/>
                          <a:pt x="98" y="256"/>
                          <a:pt x="137" y="198"/>
                        </a:cubicBezTo>
                        <a:cubicBezTo>
                          <a:pt x="176" y="140"/>
                          <a:pt x="190" y="71"/>
                          <a:pt x="182" y="2"/>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0" name="Freeform 521"/>
                  <p:cNvSpPr/>
                  <p:nvPr>
                    <p:custDataLst>
                      <p:tags r:id="rId191"/>
                    </p:custDataLst>
                  </p:nvPr>
                </p:nvSpPr>
                <p:spPr bwMode="auto">
                  <a:xfrm>
                    <a:off x="4848" y="2339"/>
                    <a:ext cx="144" cy="200"/>
                  </a:xfrm>
                  <a:custGeom>
                    <a:avLst/>
                    <a:gdLst>
                      <a:gd name="T0" fmla="*/ 0 w 61"/>
                      <a:gd name="T1" fmla="*/ 84 h 84"/>
                      <a:gd name="T2" fmla="*/ 60 w 61"/>
                      <a:gd name="T3" fmla="*/ 0 h 84"/>
                      <a:gd name="T4" fmla="*/ 48 w 61"/>
                      <a:gd name="T5" fmla="*/ 58 h 84"/>
                      <a:gd name="T6" fmla="*/ 0 w 61"/>
                      <a:gd name="T7" fmla="*/ 84 h 84"/>
                    </a:gdLst>
                    <a:ahLst/>
                    <a:cxnLst>
                      <a:cxn ang="0">
                        <a:pos x="T0" y="T1"/>
                      </a:cxn>
                      <a:cxn ang="0">
                        <a:pos x="T2" y="T3"/>
                      </a:cxn>
                      <a:cxn ang="0">
                        <a:pos x="T4" y="T5"/>
                      </a:cxn>
                      <a:cxn ang="0">
                        <a:pos x="T6" y="T7"/>
                      </a:cxn>
                    </a:cxnLst>
                    <a:rect l="0" t="0" r="r" b="b"/>
                    <a:pathLst>
                      <a:path w="61" h="84">
                        <a:moveTo>
                          <a:pt x="0" y="84"/>
                        </a:moveTo>
                        <a:cubicBezTo>
                          <a:pt x="0" y="84"/>
                          <a:pt x="7" y="30"/>
                          <a:pt x="60" y="0"/>
                        </a:cubicBezTo>
                        <a:cubicBezTo>
                          <a:pt x="60" y="0"/>
                          <a:pt x="61" y="42"/>
                          <a:pt x="48" y="58"/>
                        </a:cubicBezTo>
                        <a:cubicBezTo>
                          <a:pt x="35" y="74"/>
                          <a:pt x="0" y="84"/>
                          <a:pt x="0" y="84"/>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1" name="Freeform 522"/>
                  <p:cNvSpPr/>
                  <p:nvPr>
                    <p:custDataLst>
                      <p:tags r:id="rId192"/>
                    </p:custDataLst>
                  </p:nvPr>
                </p:nvSpPr>
                <p:spPr bwMode="auto">
                  <a:xfrm>
                    <a:off x="5016" y="2743"/>
                    <a:ext cx="200" cy="147"/>
                  </a:xfrm>
                  <a:custGeom>
                    <a:avLst/>
                    <a:gdLst>
                      <a:gd name="T0" fmla="*/ 0 w 84"/>
                      <a:gd name="T1" fmla="*/ 60 h 62"/>
                      <a:gd name="T2" fmla="*/ 84 w 84"/>
                      <a:gd name="T3" fmla="*/ 0 h 62"/>
                      <a:gd name="T4" fmla="*/ 54 w 84"/>
                      <a:gd name="T5" fmla="*/ 51 h 62"/>
                      <a:gd name="T6" fmla="*/ 0 w 84"/>
                      <a:gd name="T7" fmla="*/ 60 h 62"/>
                    </a:gdLst>
                    <a:ahLst/>
                    <a:cxnLst>
                      <a:cxn ang="0">
                        <a:pos x="T0" y="T1"/>
                      </a:cxn>
                      <a:cxn ang="0">
                        <a:pos x="T2" y="T3"/>
                      </a:cxn>
                      <a:cxn ang="0">
                        <a:pos x="T4" y="T5"/>
                      </a:cxn>
                      <a:cxn ang="0">
                        <a:pos x="T6" y="T7"/>
                      </a:cxn>
                    </a:cxnLst>
                    <a:rect l="0" t="0" r="r" b="b"/>
                    <a:pathLst>
                      <a:path w="84" h="62">
                        <a:moveTo>
                          <a:pt x="0" y="60"/>
                        </a:moveTo>
                        <a:cubicBezTo>
                          <a:pt x="0" y="60"/>
                          <a:pt x="24" y="11"/>
                          <a:pt x="84" y="0"/>
                        </a:cubicBezTo>
                        <a:cubicBezTo>
                          <a:pt x="84" y="0"/>
                          <a:pt x="71" y="40"/>
                          <a:pt x="54" y="51"/>
                        </a:cubicBezTo>
                        <a:cubicBezTo>
                          <a:pt x="37" y="62"/>
                          <a:pt x="0" y="60"/>
                          <a:pt x="0" y="60"/>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2" name="Freeform 523"/>
                  <p:cNvSpPr/>
                  <p:nvPr>
                    <p:custDataLst>
                      <p:tags r:id="rId193"/>
                    </p:custDataLst>
                  </p:nvPr>
                </p:nvSpPr>
                <p:spPr bwMode="auto">
                  <a:xfrm>
                    <a:off x="5508" y="1898"/>
                    <a:ext cx="140" cy="206"/>
                  </a:xfrm>
                  <a:custGeom>
                    <a:avLst/>
                    <a:gdLst>
                      <a:gd name="T0" fmla="*/ 0 w 59"/>
                      <a:gd name="T1" fmla="*/ 87 h 87"/>
                      <a:gd name="T2" fmla="*/ 56 w 59"/>
                      <a:gd name="T3" fmla="*/ 0 h 87"/>
                      <a:gd name="T4" fmla="*/ 47 w 59"/>
                      <a:gd name="T5" fmla="*/ 58 h 87"/>
                      <a:gd name="T6" fmla="*/ 0 w 59"/>
                      <a:gd name="T7" fmla="*/ 87 h 87"/>
                    </a:gdLst>
                    <a:ahLst/>
                    <a:cxnLst>
                      <a:cxn ang="0">
                        <a:pos x="T0" y="T1"/>
                      </a:cxn>
                      <a:cxn ang="0">
                        <a:pos x="T2" y="T3"/>
                      </a:cxn>
                      <a:cxn ang="0">
                        <a:pos x="T4" y="T5"/>
                      </a:cxn>
                      <a:cxn ang="0">
                        <a:pos x="T6" y="T7"/>
                      </a:cxn>
                    </a:cxnLst>
                    <a:rect l="0" t="0" r="r" b="b"/>
                    <a:pathLst>
                      <a:path w="59" h="87">
                        <a:moveTo>
                          <a:pt x="0" y="87"/>
                        </a:moveTo>
                        <a:cubicBezTo>
                          <a:pt x="0" y="87"/>
                          <a:pt x="5" y="33"/>
                          <a:pt x="56" y="0"/>
                        </a:cubicBezTo>
                        <a:cubicBezTo>
                          <a:pt x="56" y="0"/>
                          <a:pt x="59" y="42"/>
                          <a:pt x="47" y="58"/>
                        </a:cubicBezTo>
                        <a:cubicBezTo>
                          <a:pt x="35" y="75"/>
                          <a:pt x="0" y="87"/>
                          <a:pt x="0" y="87"/>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3" name="Freeform 524"/>
                  <p:cNvSpPr/>
                  <p:nvPr>
                    <p:custDataLst>
                      <p:tags r:id="rId194"/>
                    </p:custDataLst>
                  </p:nvPr>
                </p:nvSpPr>
                <p:spPr bwMode="auto">
                  <a:xfrm>
                    <a:off x="5204" y="2168"/>
                    <a:ext cx="128" cy="240"/>
                  </a:xfrm>
                  <a:custGeom>
                    <a:avLst/>
                    <a:gdLst>
                      <a:gd name="T0" fmla="*/ 38 w 54"/>
                      <a:gd name="T1" fmla="*/ 101 h 101"/>
                      <a:gd name="T2" fmla="*/ 19 w 54"/>
                      <a:gd name="T3" fmla="*/ 0 h 101"/>
                      <a:gd name="T4" fmla="*/ 5 w 54"/>
                      <a:gd name="T5" fmla="*/ 57 h 101"/>
                      <a:gd name="T6" fmla="*/ 38 w 54"/>
                      <a:gd name="T7" fmla="*/ 101 h 101"/>
                    </a:gdLst>
                    <a:ahLst/>
                    <a:cxnLst>
                      <a:cxn ang="0">
                        <a:pos x="T0" y="T1"/>
                      </a:cxn>
                      <a:cxn ang="0">
                        <a:pos x="T2" y="T3"/>
                      </a:cxn>
                      <a:cxn ang="0">
                        <a:pos x="T4" y="T5"/>
                      </a:cxn>
                      <a:cxn ang="0">
                        <a:pos x="T6" y="T7"/>
                      </a:cxn>
                    </a:cxnLst>
                    <a:rect l="0" t="0" r="r" b="b"/>
                    <a:pathLst>
                      <a:path w="54" h="101">
                        <a:moveTo>
                          <a:pt x="38" y="101"/>
                        </a:moveTo>
                        <a:cubicBezTo>
                          <a:pt x="38" y="101"/>
                          <a:pt x="54" y="49"/>
                          <a:pt x="19" y="0"/>
                        </a:cubicBezTo>
                        <a:cubicBezTo>
                          <a:pt x="19" y="0"/>
                          <a:pt x="0" y="37"/>
                          <a:pt x="5" y="57"/>
                        </a:cubicBezTo>
                        <a:cubicBezTo>
                          <a:pt x="10" y="78"/>
                          <a:pt x="38" y="101"/>
                          <a:pt x="38" y="101"/>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4" name="Freeform 525"/>
                  <p:cNvSpPr/>
                  <p:nvPr>
                    <p:custDataLst>
                      <p:tags r:id="rId195"/>
                    </p:custDataLst>
                  </p:nvPr>
                </p:nvSpPr>
                <p:spPr bwMode="auto">
                  <a:xfrm>
                    <a:off x="4931" y="1439"/>
                    <a:ext cx="261" cy="283"/>
                  </a:xfrm>
                  <a:custGeom>
                    <a:avLst/>
                    <a:gdLst>
                      <a:gd name="T0" fmla="*/ 110 w 110"/>
                      <a:gd name="T1" fmla="*/ 119 h 119"/>
                      <a:gd name="T2" fmla="*/ 16 w 110"/>
                      <a:gd name="T3" fmla="*/ 28 h 119"/>
                      <a:gd name="T4" fmla="*/ 110 w 110"/>
                      <a:gd name="T5" fmla="*/ 119 h 119"/>
                    </a:gdLst>
                    <a:ahLst/>
                    <a:cxnLst>
                      <a:cxn ang="0">
                        <a:pos x="T0" y="T1"/>
                      </a:cxn>
                      <a:cxn ang="0">
                        <a:pos x="T2" y="T3"/>
                      </a:cxn>
                      <a:cxn ang="0">
                        <a:pos x="T4" y="T5"/>
                      </a:cxn>
                    </a:cxnLst>
                    <a:rect l="0" t="0" r="r" b="b"/>
                    <a:pathLst>
                      <a:path w="110" h="119">
                        <a:moveTo>
                          <a:pt x="110" y="119"/>
                        </a:moveTo>
                        <a:cubicBezTo>
                          <a:pt x="110" y="119"/>
                          <a:pt x="0" y="54"/>
                          <a:pt x="16" y="28"/>
                        </a:cubicBezTo>
                        <a:cubicBezTo>
                          <a:pt x="34" y="0"/>
                          <a:pt x="94" y="80"/>
                          <a:pt x="110" y="119"/>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5" name="Freeform 526"/>
                  <p:cNvSpPr/>
                  <p:nvPr>
                    <p:custDataLst>
                      <p:tags r:id="rId196"/>
                    </p:custDataLst>
                  </p:nvPr>
                </p:nvSpPr>
                <p:spPr bwMode="auto">
                  <a:xfrm>
                    <a:off x="4954" y="1444"/>
                    <a:ext cx="238" cy="278"/>
                  </a:xfrm>
                  <a:custGeom>
                    <a:avLst/>
                    <a:gdLst>
                      <a:gd name="T0" fmla="*/ 100 w 100"/>
                      <a:gd name="T1" fmla="*/ 117 h 117"/>
                      <a:gd name="T2" fmla="*/ 97 w 100"/>
                      <a:gd name="T3" fmla="*/ 117 h 117"/>
                      <a:gd name="T4" fmla="*/ 97 w 100"/>
                      <a:gd name="T5" fmla="*/ 117 h 117"/>
                      <a:gd name="T6" fmla="*/ 93 w 100"/>
                      <a:gd name="T7" fmla="*/ 116 h 117"/>
                      <a:gd name="T8" fmla="*/ 2 w 100"/>
                      <a:gd name="T9" fmla="*/ 71 h 117"/>
                      <a:gd name="T10" fmla="*/ 58 w 100"/>
                      <a:gd name="T11" fmla="*/ 70 h 117"/>
                      <a:gd name="T12" fmla="*/ 45 w 100"/>
                      <a:gd name="T13" fmla="*/ 10 h 117"/>
                      <a:gd name="T14" fmla="*/ 100 w 100"/>
                      <a:gd name="T15" fmla="*/ 109 h 117"/>
                      <a:gd name="T16" fmla="*/ 100 w 100"/>
                      <a:gd name="T17" fmla="*/ 114 h 117"/>
                      <a:gd name="T18" fmla="*/ 100 w 100"/>
                      <a:gd name="T19" fmla="*/ 114 h 117"/>
                      <a:gd name="T20" fmla="*/ 100 w 100"/>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17">
                        <a:moveTo>
                          <a:pt x="100" y="117"/>
                        </a:moveTo>
                        <a:cubicBezTo>
                          <a:pt x="100" y="117"/>
                          <a:pt x="99" y="117"/>
                          <a:pt x="97" y="117"/>
                        </a:cubicBezTo>
                        <a:cubicBezTo>
                          <a:pt x="97" y="117"/>
                          <a:pt x="97" y="117"/>
                          <a:pt x="97" y="117"/>
                        </a:cubicBezTo>
                        <a:cubicBezTo>
                          <a:pt x="96" y="116"/>
                          <a:pt x="95" y="116"/>
                          <a:pt x="93" y="116"/>
                        </a:cubicBezTo>
                        <a:cubicBezTo>
                          <a:pt x="70" y="110"/>
                          <a:pt x="0" y="91"/>
                          <a:pt x="2" y="71"/>
                        </a:cubicBezTo>
                        <a:cubicBezTo>
                          <a:pt x="5" y="39"/>
                          <a:pt x="58" y="70"/>
                          <a:pt x="58" y="70"/>
                        </a:cubicBezTo>
                        <a:cubicBezTo>
                          <a:pt x="58" y="70"/>
                          <a:pt x="23" y="22"/>
                          <a:pt x="45" y="10"/>
                        </a:cubicBezTo>
                        <a:cubicBezTo>
                          <a:pt x="65" y="0"/>
                          <a:pt x="95" y="70"/>
                          <a:pt x="100" y="109"/>
                        </a:cubicBezTo>
                        <a:cubicBezTo>
                          <a:pt x="100" y="111"/>
                          <a:pt x="100" y="112"/>
                          <a:pt x="100" y="114"/>
                        </a:cubicBezTo>
                        <a:cubicBezTo>
                          <a:pt x="100" y="114"/>
                          <a:pt x="100" y="114"/>
                          <a:pt x="100" y="114"/>
                        </a:cubicBezTo>
                        <a:cubicBezTo>
                          <a:pt x="100" y="115"/>
                          <a:pt x="100" y="116"/>
                          <a:pt x="100" y="117"/>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6" name="Freeform 527"/>
                  <p:cNvSpPr/>
                  <p:nvPr>
                    <p:custDataLst>
                      <p:tags r:id="rId197"/>
                    </p:custDataLst>
                  </p:nvPr>
                </p:nvSpPr>
                <p:spPr bwMode="auto">
                  <a:xfrm>
                    <a:off x="5059" y="1646"/>
                    <a:ext cx="126" cy="76"/>
                  </a:xfrm>
                  <a:custGeom>
                    <a:avLst/>
                    <a:gdLst>
                      <a:gd name="T0" fmla="*/ 53 w 53"/>
                      <a:gd name="T1" fmla="*/ 32 h 32"/>
                      <a:gd name="T2" fmla="*/ 49 w 53"/>
                      <a:gd name="T3" fmla="*/ 31 h 32"/>
                      <a:gd name="T4" fmla="*/ 0 w 53"/>
                      <a:gd name="T5" fmla="*/ 0 h 32"/>
                      <a:gd name="T6" fmla="*/ 0 w 53"/>
                      <a:gd name="T7" fmla="*/ 0 h 32"/>
                      <a:gd name="T8" fmla="*/ 53 w 53"/>
                      <a:gd name="T9" fmla="*/ 32 h 32"/>
                    </a:gdLst>
                    <a:ahLst/>
                    <a:cxnLst>
                      <a:cxn ang="0">
                        <a:pos x="T0" y="T1"/>
                      </a:cxn>
                      <a:cxn ang="0">
                        <a:pos x="T2" y="T3"/>
                      </a:cxn>
                      <a:cxn ang="0">
                        <a:pos x="T4" y="T5"/>
                      </a:cxn>
                      <a:cxn ang="0">
                        <a:pos x="T6" y="T7"/>
                      </a:cxn>
                      <a:cxn ang="0">
                        <a:pos x="T8" y="T9"/>
                      </a:cxn>
                    </a:cxnLst>
                    <a:rect l="0" t="0" r="r" b="b"/>
                    <a:pathLst>
                      <a:path w="53" h="32">
                        <a:moveTo>
                          <a:pt x="53" y="32"/>
                        </a:moveTo>
                        <a:cubicBezTo>
                          <a:pt x="52" y="31"/>
                          <a:pt x="51" y="31"/>
                          <a:pt x="49" y="31"/>
                        </a:cubicBezTo>
                        <a:cubicBezTo>
                          <a:pt x="34" y="18"/>
                          <a:pt x="19" y="7"/>
                          <a:pt x="0" y="0"/>
                        </a:cubicBezTo>
                        <a:cubicBezTo>
                          <a:pt x="0" y="0"/>
                          <a:pt x="0" y="0"/>
                          <a:pt x="0" y="0"/>
                        </a:cubicBezTo>
                        <a:cubicBezTo>
                          <a:pt x="20" y="6"/>
                          <a:pt x="39" y="16"/>
                          <a:pt x="53" y="32"/>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7" name="Freeform 528"/>
                  <p:cNvSpPr/>
                  <p:nvPr>
                    <p:custDataLst>
                      <p:tags r:id="rId198"/>
                    </p:custDataLst>
                  </p:nvPr>
                </p:nvSpPr>
                <p:spPr bwMode="auto">
                  <a:xfrm>
                    <a:off x="5132" y="1610"/>
                    <a:ext cx="60" cy="105"/>
                  </a:xfrm>
                  <a:custGeom>
                    <a:avLst/>
                    <a:gdLst>
                      <a:gd name="T0" fmla="*/ 1 w 25"/>
                      <a:gd name="T1" fmla="*/ 1 h 44"/>
                      <a:gd name="T2" fmla="*/ 1 w 25"/>
                      <a:gd name="T3" fmla="*/ 0 h 44"/>
                      <a:gd name="T4" fmla="*/ 25 w 25"/>
                      <a:gd name="T5" fmla="*/ 39 h 44"/>
                      <a:gd name="T6" fmla="*/ 25 w 25"/>
                      <a:gd name="T7" fmla="*/ 44 h 44"/>
                      <a:gd name="T8" fmla="*/ 1 w 25"/>
                      <a:gd name="T9" fmla="*/ 1 h 44"/>
                    </a:gdLst>
                    <a:ahLst/>
                    <a:cxnLst>
                      <a:cxn ang="0">
                        <a:pos x="T0" y="T1"/>
                      </a:cxn>
                      <a:cxn ang="0">
                        <a:pos x="T2" y="T3"/>
                      </a:cxn>
                      <a:cxn ang="0">
                        <a:pos x="T4" y="T5"/>
                      </a:cxn>
                      <a:cxn ang="0">
                        <a:pos x="T6" y="T7"/>
                      </a:cxn>
                      <a:cxn ang="0">
                        <a:pos x="T8" y="T9"/>
                      </a:cxn>
                    </a:cxnLst>
                    <a:rect l="0" t="0" r="r" b="b"/>
                    <a:pathLst>
                      <a:path w="25" h="44">
                        <a:moveTo>
                          <a:pt x="1" y="1"/>
                        </a:moveTo>
                        <a:cubicBezTo>
                          <a:pt x="0" y="0"/>
                          <a:pt x="1" y="0"/>
                          <a:pt x="1" y="0"/>
                        </a:cubicBezTo>
                        <a:cubicBezTo>
                          <a:pt x="9" y="14"/>
                          <a:pt x="17" y="26"/>
                          <a:pt x="25" y="39"/>
                        </a:cubicBezTo>
                        <a:cubicBezTo>
                          <a:pt x="25" y="41"/>
                          <a:pt x="25" y="42"/>
                          <a:pt x="25" y="44"/>
                        </a:cubicBezTo>
                        <a:cubicBezTo>
                          <a:pt x="16" y="30"/>
                          <a:pt x="8" y="16"/>
                          <a:pt x="1" y="1"/>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8" name="Freeform 529"/>
                  <p:cNvSpPr/>
                  <p:nvPr>
                    <p:custDataLst>
                      <p:tags r:id="rId199"/>
                    </p:custDataLst>
                  </p:nvPr>
                </p:nvSpPr>
                <p:spPr bwMode="auto">
                  <a:xfrm>
                    <a:off x="5094" y="1634"/>
                    <a:ext cx="98" cy="88"/>
                  </a:xfrm>
                  <a:custGeom>
                    <a:avLst/>
                    <a:gdLst>
                      <a:gd name="T0" fmla="*/ 41 w 41"/>
                      <a:gd name="T1" fmla="*/ 37 h 37"/>
                      <a:gd name="T2" fmla="*/ 38 w 41"/>
                      <a:gd name="T3" fmla="*/ 37 h 37"/>
                      <a:gd name="T4" fmla="*/ 0 w 41"/>
                      <a:gd name="T5" fmla="*/ 1 h 37"/>
                      <a:gd name="T6" fmla="*/ 1 w 41"/>
                      <a:gd name="T7" fmla="*/ 0 h 37"/>
                      <a:gd name="T8" fmla="*/ 41 w 41"/>
                      <a:gd name="T9" fmla="*/ 34 h 37"/>
                      <a:gd name="T10" fmla="*/ 41 w 41"/>
                      <a:gd name="T11" fmla="*/ 37 h 37"/>
                    </a:gdLst>
                    <a:ahLst/>
                    <a:cxnLst>
                      <a:cxn ang="0">
                        <a:pos x="T0" y="T1"/>
                      </a:cxn>
                      <a:cxn ang="0">
                        <a:pos x="T2" y="T3"/>
                      </a:cxn>
                      <a:cxn ang="0">
                        <a:pos x="T4" y="T5"/>
                      </a:cxn>
                      <a:cxn ang="0">
                        <a:pos x="T6" y="T7"/>
                      </a:cxn>
                      <a:cxn ang="0">
                        <a:pos x="T8" y="T9"/>
                      </a:cxn>
                      <a:cxn ang="0">
                        <a:pos x="T10" y="T11"/>
                      </a:cxn>
                    </a:cxnLst>
                    <a:rect l="0" t="0" r="r" b="b"/>
                    <a:pathLst>
                      <a:path w="41" h="37">
                        <a:moveTo>
                          <a:pt x="41" y="37"/>
                        </a:moveTo>
                        <a:cubicBezTo>
                          <a:pt x="41" y="37"/>
                          <a:pt x="40" y="37"/>
                          <a:pt x="38" y="37"/>
                        </a:cubicBezTo>
                        <a:cubicBezTo>
                          <a:pt x="27" y="23"/>
                          <a:pt x="15" y="11"/>
                          <a:pt x="0" y="1"/>
                        </a:cubicBezTo>
                        <a:cubicBezTo>
                          <a:pt x="0" y="0"/>
                          <a:pt x="0" y="0"/>
                          <a:pt x="1" y="0"/>
                        </a:cubicBezTo>
                        <a:cubicBezTo>
                          <a:pt x="16" y="9"/>
                          <a:pt x="30" y="20"/>
                          <a:pt x="41" y="34"/>
                        </a:cubicBezTo>
                        <a:cubicBezTo>
                          <a:pt x="41" y="35"/>
                          <a:pt x="41" y="36"/>
                          <a:pt x="41" y="37"/>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9" name="Freeform 530"/>
                  <p:cNvSpPr/>
                  <p:nvPr>
                    <p:custDataLst>
                      <p:tags r:id="rId200"/>
                    </p:custDataLst>
                  </p:nvPr>
                </p:nvSpPr>
                <p:spPr bwMode="auto">
                  <a:xfrm>
                    <a:off x="5092" y="1627"/>
                    <a:ext cx="135" cy="147"/>
                  </a:xfrm>
                  <a:custGeom>
                    <a:avLst/>
                    <a:gdLst>
                      <a:gd name="T0" fmla="*/ 57 w 57"/>
                      <a:gd name="T1" fmla="*/ 62 h 62"/>
                      <a:gd name="T2" fmla="*/ 42 w 57"/>
                      <a:gd name="T3" fmla="*/ 49 h 62"/>
                      <a:gd name="T4" fmla="*/ 8 w 57"/>
                      <a:gd name="T5" fmla="*/ 32 h 62"/>
                      <a:gd name="T6" fmla="*/ 22 w 57"/>
                      <a:gd name="T7" fmla="*/ 26 h 62"/>
                      <a:gd name="T8" fmla="*/ 12 w 57"/>
                      <a:gd name="T9" fmla="*/ 6 h 62"/>
                      <a:gd name="T10" fmla="*/ 31 w 57"/>
                      <a:gd name="T11" fmla="*/ 19 h 62"/>
                      <a:gd name="T12" fmla="*/ 33 w 57"/>
                      <a:gd name="T13" fmla="*/ 3 h 62"/>
                      <a:gd name="T14" fmla="*/ 57 w 57"/>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2">
                        <a:moveTo>
                          <a:pt x="57" y="62"/>
                        </a:moveTo>
                        <a:cubicBezTo>
                          <a:pt x="57" y="62"/>
                          <a:pt x="51" y="55"/>
                          <a:pt x="42" y="49"/>
                        </a:cubicBezTo>
                        <a:cubicBezTo>
                          <a:pt x="30" y="42"/>
                          <a:pt x="13" y="36"/>
                          <a:pt x="8" y="32"/>
                        </a:cubicBezTo>
                        <a:cubicBezTo>
                          <a:pt x="0" y="24"/>
                          <a:pt x="12" y="19"/>
                          <a:pt x="22" y="26"/>
                        </a:cubicBezTo>
                        <a:cubicBezTo>
                          <a:pt x="22" y="26"/>
                          <a:pt x="5" y="12"/>
                          <a:pt x="12" y="6"/>
                        </a:cubicBezTo>
                        <a:cubicBezTo>
                          <a:pt x="18" y="0"/>
                          <a:pt x="31" y="19"/>
                          <a:pt x="31" y="19"/>
                        </a:cubicBezTo>
                        <a:cubicBezTo>
                          <a:pt x="31" y="19"/>
                          <a:pt x="25" y="5"/>
                          <a:pt x="33" y="3"/>
                        </a:cubicBezTo>
                        <a:cubicBezTo>
                          <a:pt x="41" y="0"/>
                          <a:pt x="50" y="51"/>
                          <a:pt x="57" y="62"/>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0" name="Freeform 531"/>
                  <p:cNvSpPr/>
                  <p:nvPr>
                    <p:custDataLst>
                      <p:tags r:id="rId201"/>
                    </p:custDataLst>
                  </p:nvPr>
                </p:nvSpPr>
                <p:spPr bwMode="auto">
                  <a:xfrm>
                    <a:off x="5434" y="1679"/>
                    <a:ext cx="107" cy="214"/>
                  </a:xfrm>
                  <a:custGeom>
                    <a:avLst/>
                    <a:gdLst>
                      <a:gd name="T0" fmla="*/ 30 w 45"/>
                      <a:gd name="T1" fmla="*/ 90 h 90"/>
                      <a:gd name="T2" fmla="*/ 40 w 45"/>
                      <a:gd name="T3" fmla="*/ 43 h 90"/>
                      <a:gd name="T4" fmla="*/ 13 w 45"/>
                      <a:gd name="T5" fmla="*/ 0 h 90"/>
                      <a:gd name="T6" fmla="*/ 7 w 45"/>
                      <a:gd name="T7" fmla="*/ 52 h 90"/>
                      <a:gd name="T8" fmla="*/ 30 w 45"/>
                      <a:gd name="T9" fmla="*/ 90 h 90"/>
                    </a:gdLst>
                    <a:ahLst/>
                    <a:cxnLst>
                      <a:cxn ang="0">
                        <a:pos x="T0" y="T1"/>
                      </a:cxn>
                      <a:cxn ang="0">
                        <a:pos x="T2" y="T3"/>
                      </a:cxn>
                      <a:cxn ang="0">
                        <a:pos x="T4" y="T5"/>
                      </a:cxn>
                      <a:cxn ang="0">
                        <a:pos x="T6" y="T7"/>
                      </a:cxn>
                      <a:cxn ang="0">
                        <a:pos x="T8" y="T9"/>
                      </a:cxn>
                    </a:cxnLst>
                    <a:rect l="0" t="0" r="r" b="b"/>
                    <a:pathLst>
                      <a:path w="45" h="90">
                        <a:moveTo>
                          <a:pt x="30" y="90"/>
                        </a:moveTo>
                        <a:cubicBezTo>
                          <a:pt x="35" y="90"/>
                          <a:pt x="45" y="67"/>
                          <a:pt x="40" y="43"/>
                        </a:cubicBezTo>
                        <a:cubicBezTo>
                          <a:pt x="35" y="20"/>
                          <a:pt x="16" y="0"/>
                          <a:pt x="13" y="0"/>
                        </a:cubicBezTo>
                        <a:cubicBezTo>
                          <a:pt x="10" y="0"/>
                          <a:pt x="0" y="30"/>
                          <a:pt x="7" y="52"/>
                        </a:cubicBezTo>
                        <a:cubicBezTo>
                          <a:pt x="13" y="74"/>
                          <a:pt x="27" y="90"/>
                          <a:pt x="30" y="90"/>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1" name="Freeform 532"/>
                  <p:cNvSpPr/>
                  <p:nvPr>
                    <p:custDataLst>
                      <p:tags r:id="rId202"/>
                    </p:custDataLst>
                  </p:nvPr>
                </p:nvSpPr>
                <p:spPr bwMode="auto">
                  <a:xfrm>
                    <a:off x="5443" y="1698"/>
                    <a:ext cx="69" cy="197"/>
                  </a:xfrm>
                  <a:custGeom>
                    <a:avLst/>
                    <a:gdLst>
                      <a:gd name="T0" fmla="*/ 1 w 29"/>
                      <a:gd name="T1" fmla="*/ 4 h 83"/>
                      <a:gd name="T2" fmla="*/ 14 w 29"/>
                      <a:gd name="T3" fmla="*/ 22 h 83"/>
                      <a:gd name="T4" fmla="*/ 20 w 29"/>
                      <a:gd name="T5" fmla="*/ 0 h 83"/>
                      <a:gd name="T6" fmla="*/ 20 w 29"/>
                      <a:gd name="T7" fmla="*/ 0 h 83"/>
                      <a:gd name="T8" fmla="*/ 16 w 29"/>
                      <a:gd name="T9" fmla="*/ 26 h 83"/>
                      <a:gd name="T10" fmla="*/ 29 w 29"/>
                      <a:gd name="T11" fmla="*/ 82 h 83"/>
                      <a:gd name="T12" fmla="*/ 28 w 29"/>
                      <a:gd name="T13" fmla="*/ 82 h 83"/>
                      <a:gd name="T14" fmla="*/ 0 w 29"/>
                      <a:gd name="T15" fmla="*/ 4 h 83"/>
                      <a:gd name="T16" fmla="*/ 1 w 29"/>
                      <a:gd name="T17" fmla="*/ 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3">
                        <a:moveTo>
                          <a:pt x="1" y="4"/>
                        </a:moveTo>
                        <a:cubicBezTo>
                          <a:pt x="6" y="9"/>
                          <a:pt x="10" y="16"/>
                          <a:pt x="14" y="22"/>
                        </a:cubicBezTo>
                        <a:cubicBezTo>
                          <a:pt x="13" y="14"/>
                          <a:pt x="15" y="7"/>
                          <a:pt x="20" y="0"/>
                        </a:cubicBezTo>
                        <a:cubicBezTo>
                          <a:pt x="20" y="0"/>
                          <a:pt x="20" y="0"/>
                          <a:pt x="20" y="0"/>
                        </a:cubicBezTo>
                        <a:cubicBezTo>
                          <a:pt x="17" y="8"/>
                          <a:pt x="16" y="17"/>
                          <a:pt x="16" y="26"/>
                        </a:cubicBezTo>
                        <a:cubicBezTo>
                          <a:pt x="25" y="43"/>
                          <a:pt x="29" y="62"/>
                          <a:pt x="29" y="82"/>
                        </a:cubicBezTo>
                        <a:cubicBezTo>
                          <a:pt x="29" y="82"/>
                          <a:pt x="28" y="83"/>
                          <a:pt x="28" y="82"/>
                        </a:cubicBezTo>
                        <a:cubicBezTo>
                          <a:pt x="24" y="54"/>
                          <a:pt x="16" y="28"/>
                          <a:pt x="0" y="4"/>
                        </a:cubicBezTo>
                        <a:cubicBezTo>
                          <a:pt x="0" y="4"/>
                          <a:pt x="1" y="3"/>
                          <a:pt x="1" y="4"/>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2" name="Freeform 533"/>
                  <p:cNvSpPr/>
                  <p:nvPr>
                    <p:custDataLst>
                      <p:tags r:id="rId203"/>
                    </p:custDataLst>
                  </p:nvPr>
                </p:nvSpPr>
                <p:spPr bwMode="auto">
                  <a:xfrm>
                    <a:off x="5451" y="1812"/>
                    <a:ext cx="90" cy="143"/>
                  </a:xfrm>
                  <a:custGeom>
                    <a:avLst/>
                    <a:gdLst>
                      <a:gd name="T0" fmla="*/ 28 w 38"/>
                      <a:gd name="T1" fmla="*/ 60 h 60"/>
                      <a:gd name="T2" fmla="*/ 28 w 38"/>
                      <a:gd name="T3" fmla="*/ 44 h 60"/>
                      <a:gd name="T4" fmla="*/ 38 w 38"/>
                      <a:gd name="T5" fmla="*/ 14 h 60"/>
                      <a:gd name="T6" fmla="*/ 26 w 38"/>
                      <a:gd name="T7" fmla="*/ 18 h 60"/>
                      <a:gd name="T8" fmla="*/ 21 w 38"/>
                      <a:gd name="T9" fmla="*/ 1 h 60"/>
                      <a:gd name="T10" fmla="*/ 17 w 38"/>
                      <a:gd name="T11" fmla="*/ 20 h 60"/>
                      <a:gd name="T12" fmla="*/ 6 w 38"/>
                      <a:gd name="T13" fmla="*/ 12 h 60"/>
                      <a:gd name="T14" fmla="*/ 28 w 38"/>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60">
                        <a:moveTo>
                          <a:pt x="28" y="60"/>
                        </a:moveTo>
                        <a:cubicBezTo>
                          <a:pt x="28" y="60"/>
                          <a:pt x="26" y="53"/>
                          <a:pt x="28" y="44"/>
                        </a:cubicBezTo>
                        <a:cubicBezTo>
                          <a:pt x="31" y="33"/>
                          <a:pt x="37" y="19"/>
                          <a:pt x="38" y="14"/>
                        </a:cubicBezTo>
                        <a:cubicBezTo>
                          <a:pt x="38" y="5"/>
                          <a:pt x="28" y="9"/>
                          <a:pt x="26" y="18"/>
                        </a:cubicBezTo>
                        <a:cubicBezTo>
                          <a:pt x="26" y="18"/>
                          <a:pt x="28" y="0"/>
                          <a:pt x="21" y="1"/>
                        </a:cubicBezTo>
                        <a:cubicBezTo>
                          <a:pt x="13" y="1"/>
                          <a:pt x="17" y="20"/>
                          <a:pt x="17" y="20"/>
                        </a:cubicBezTo>
                        <a:cubicBezTo>
                          <a:pt x="17" y="20"/>
                          <a:pt x="12" y="8"/>
                          <a:pt x="6" y="12"/>
                        </a:cubicBezTo>
                        <a:cubicBezTo>
                          <a:pt x="0" y="15"/>
                          <a:pt x="25" y="50"/>
                          <a:pt x="28" y="60"/>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98" name="Freeform 535"/>
                <p:cNvSpPr/>
                <p:nvPr>
                  <p:custDataLst>
                    <p:tags r:id="rId204"/>
                  </p:custDataLst>
                </p:nvPr>
              </p:nvSpPr>
              <p:spPr bwMode="auto">
                <a:xfrm>
                  <a:off x="4978" y="1698"/>
                  <a:ext cx="347" cy="404"/>
                </a:xfrm>
                <a:custGeom>
                  <a:avLst/>
                  <a:gdLst>
                    <a:gd name="T0" fmla="*/ 0 w 146"/>
                    <a:gd name="T1" fmla="*/ 170 h 170"/>
                    <a:gd name="T2" fmla="*/ 136 w 146"/>
                    <a:gd name="T3" fmla="*/ 70 h 170"/>
                    <a:gd name="T4" fmla="*/ 49 w 146"/>
                    <a:gd name="T5" fmla="*/ 98 h 170"/>
                    <a:gd name="T6" fmla="*/ 54 w 146"/>
                    <a:gd name="T7" fmla="*/ 5 h 170"/>
                    <a:gd name="T8" fmla="*/ 0 w 146"/>
                    <a:gd name="T9" fmla="*/ 170 h 170"/>
                  </a:gdLst>
                  <a:ahLst/>
                  <a:cxnLst>
                    <a:cxn ang="0">
                      <a:pos x="T0" y="T1"/>
                    </a:cxn>
                    <a:cxn ang="0">
                      <a:pos x="T2" y="T3"/>
                    </a:cxn>
                    <a:cxn ang="0">
                      <a:pos x="T4" y="T5"/>
                    </a:cxn>
                    <a:cxn ang="0">
                      <a:pos x="T6" y="T7"/>
                    </a:cxn>
                    <a:cxn ang="0">
                      <a:pos x="T8" y="T9"/>
                    </a:cxn>
                  </a:cxnLst>
                  <a:rect l="0" t="0" r="r" b="b"/>
                  <a:pathLst>
                    <a:path w="146" h="170">
                      <a:moveTo>
                        <a:pt x="0" y="170"/>
                      </a:moveTo>
                      <a:cubicBezTo>
                        <a:pt x="27" y="156"/>
                        <a:pt x="146" y="96"/>
                        <a:pt x="136" y="70"/>
                      </a:cubicBezTo>
                      <a:cubicBezTo>
                        <a:pt x="125" y="44"/>
                        <a:pt x="49" y="98"/>
                        <a:pt x="49" y="98"/>
                      </a:cubicBezTo>
                      <a:cubicBezTo>
                        <a:pt x="49" y="98"/>
                        <a:pt x="86" y="11"/>
                        <a:pt x="54" y="5"/>
                      </a:cubicBezTo>
                      <a:cubicBezTo>
                        <a:pt x="23" y="0"/>
                        <a:pt x="0" y="170"/>
                        <a:pt x="0" y="170"/>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9" name="Freeform 536"/>
                <p:cNvSpPr/>
                <p:nvPr>
                  <p:custDataLst>
                    <p:tags r:id="rId205"/>
                  </p:custDataLst>
                </p:nvPr>
              </p:nvSpPr>
              <p:spPr bwMode="auto">
                <a:xfrm>
                  <a:off x="4912" y="1696"/>
                  <a:ext cx="382" cy="520"/>
                </a:xfrm>
                <a:custGeom>
                  <a:avLst/>
                  <a:gdLst>
                    <a:gd name="T0" fmla="*/ 10 w 161"/>
                    <a:gd name="T1" fmla="*/ 144 h 219"/>
                    <a:gd name="T2" fmla="*/ 2 w 161"/>
                    <a:gd name="T3" fmla="*/ 209 h 219"/>
                    <a:gd name="T4" fmla="*/ 0 w 161"/>
                    <a:gd name="T5" fmla="*/ 219 h 219"/>
                    <a:gd name="T6" fmla="*/ 9 w 161"/>
                    <a:gd name="T7" fmla="*/ 209 h 219"/>
                    <a:gd name="T8" fmla="*/ 158 w 161"/>
                    <a:gd name="T9" fmla="*/ 117 h 219"/>
                    <a:gd name="T10" fmla="*/ 90 w 161"/>
                    <a:gd name="T11" fmla="*/ 117 h 219"/>
                    <a:gd name="T12" fmla="*/ 128 w 161"/>
                    <a:gd name="T13" fmla="*/ 20 h 219"/>
                    <a:gd name="T14" fmla="*/ 54 w 161"/>
                    <a:gd name="T15" fmla="*/ 97 h 219"/>
                    <a:gd name="T16" fmla="*/ 40 w 161"/>
                    <a:gd name="T17" fmla="*/ 17 h 219"/>
                    <a:gd name="T18" fmla="*/ 10 w 161"/>
                    <a:gd name="T19" fmla="*/ 14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219">
                      <a:moveTo>
                        <a:pt x="10" y="144"/>
                      </a:moveTo>
                      <a:cubicBezTo>
                        <a:pt x="7" y="175"/>
                        <a:pt x="3" y="197"/>
                        <a:pt x="2" y="209"/>
                      </a:cubicBezTo>
                      <a:cubicBezTo>
                        <a:pt x="1" y="216"/>
                        <a:pt x="0" y="219"/>
                        <a:pt x="0" y="219"/>
                      </a:cubicBezTo>
                      <a:cubicBezTo>
                        <a:pt x="2" y="216"/>
                        <a:pt x="6" y="212"/>
                        <a:pt x="9" y="209"/>
                      </a:cubicBezTo>
                      <a:cubicBezTo>
                        <a:pt x="49" y="174"/>
                        <a:pt x="159" y="145"/>
                        <a:pt x="158" y="117"/>
                      </a:cubicBezTo>
                      <a:cubicBezTo>
                        <a:pt x="158" y="90"/>
                        <a:pt x="94" y="116"/>
                        <a:pt x="90" y="117"/>
                      </a:cubicBezTo>
                      <a:cubicBezTo>
                        <a:pt x="93" y="115"/>
                        <a:pt x="161" y="40"/>
                        <a:pt x="128" y="20"/>
                      </a:cubicBezTo>
                      <a:cubicBezTo>
                        <a:pt x="95" y="0"/>
                        <a:pt x="54" y="97"/>
                        <a:pt x="54" y="97"/>
                      </a:cubicBezTo>
                      <a:cubicBezTo>
                        <a:pt x="54" y="97"/>
                        <a:pt x="74" y="15"/>
                        <a:pt x="40" y="17"/>
                      </a:cubicBezTo>
                      <a:cubicBezTo>
                        <a:pt x="16" y="19"/>
                        <a:pt x="15" y="97"/>
                        <a:pt x="10" y="144"/>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0" name="Freeform 537"/>
                <p:cNvSpPr/>
                <p:nvPr>
                  <p:custDataLst>
                    <p:tags r:id="rId206"/>
                  </p:custDataLst>
                </p:nvPr>
              </p:nvSpPr>
              <p:spPr bwMode="auto">
                <a:xfrm>
                  <a:off x="4912" y="1964"/>
                  <a:ext cx="204" cy="252"/>
                </a:xfrm>
                <a:custGeom>
                  <a:avLst/>
                  <a:gdLst>
                    <a:gd name="T0" fmla="*/ 2 w 86"/>
                    <a:gd name="T1" fmla="*/ 96 h 106"/>
                    <a:gd name="T2" fmla="*/ 0 w 86"/>
                    <a:gd name="T3" fmla="*/ 106 h 106"/>
                    <a:gd name="T4" fmla="*/ 9 w 86"/>
                    <a:gd name="T5" fmla="*/ 96 h 106"/>
                    <a:gd name="T6" fmla="*/ 10 w 86"/>
                    <a:gd name="T7" fmla="*/ 95 h 106"/>
                    <a:gd name="T8" fmla="*/ 86 w 86"/>
                    <a:gd name="T9" fmla="*/ 27 h 106"/>
                    <a:gd name="T10" fmla="*/ 85 w 86"/>
                    <a:gd name="T11" fmla="*/ 26 h 106"/>
                    <a:gd name="T12" fmla="*/ 24 w 86"/>
                    <a:gd name="T13" fmla="*/ 69 h 106"/>
                    <a:gd name="T14" fmla="*/ 69 w 86"/>
                    <a:gd name="T15" fmla="*/ 1 h 106"/>
                    <a:gd name="T16" fmla="*/ 69 w 86"/>
                    <a:gd name="T17" fmla="*/ 1 h 106"/>
                    <a:gd name="T18" fmla="*/ 10 w 86"/>
                    <a:gd name="T19" fmla="*/ 87 h 106"/>
                    <a:gd name="T20" fmla="*/ 33 w 86"/>
                    <a:gd name="T21" fmla="*/ 3 h 106"/>
                    <a:gd name="T22" fmla="*/ 31 w 86"/>
                    <a:gd name="T23" fmla="*/ 3 h 106"/>
                    <a:gd name="T24" fmla="*/ 2 w 86"/>
                    <a:gd name="T25" fmla="*/ 9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06">
                      <a:moveTo>
                        <a:pt x="2" y="96"/>
                      </a:moveTo>
                      <a:cubicBezTo>
                        <a:pt x="1" y="103"/>
                        <a:pt x="0" y="106"/>
                        <a:pt x="0" y="106"/>
                      </a:cubicBezTo>
                      <a:cubicBezTo>
                        <a:pt x="2" y="103"/>
                        <a:pt x="6" y="99"/>
                        <a:pt x="9" y="96"/>
                      </a:cubicBezTo>
                      <a:cubicBezTo>
                        <a:pt x="10" y="95"/>
                        <a:pt x="10" y="95"/>
                        <a:pt x="10" y="95"/>
                      </a:cubicBezTo>
                      <a:cubicBezTo>
                        <a:pt x="31" y="68"/>
                        <a:pt x="54" y="44"/>
                        <a:pt x="86" y="27"/>
                      </a:cubicBezTo>
                      <a:cubicBezTo>
                        <a:pt x="86" y="27"/>
                        <a:pt x="86" y="26"/>
                        <a:pt x="85" y="26"/>
                      </a:cubicBezTo>
                      <a:cubicBezTo>
                        <a:pt x="63" y="37"/>
                        <a:pt x="41" y="51"/>
                        <a:pt x="24" y="69"/>
                      </a:cubicBezTo>
                      <a:cubicBezTo>
                        <a:pt x="37" y="45"/>
                        <a:pt x="51" y="22"/>
                        <a:pt x="69" y="1"/>
                      </a:cubicBezTo>
                      <a:cubicBezTo>
                        <a:pt x="70" y="1"/>
                        <a:pt x="69" y="0"/>
                        <a:pt x="69" y="1"/>
                      </a:cubicBezTo>
                      <a:cubicBezTo>
                        <a:pt x="45" y="26"/>
                        <a:pt x="26" y="55"/>
                        <a:pt x="10" y="87"/>
                      </a:cubicBezTo>
                      <a:cubicBezTo>
                        <a:pt x="21" y="60"/>
                        <a:pt x="29" y="32"/>
                        <a:pt x="33" y="3"/>
                      </a:cubicBezTo>
                      <a:cubicBezTo>
                        <a:pt x="34" y="1"/>
                        <a:pt x="31" y="1"/>
                        <a:pt x="31" y="3"/>
                      </a:cubicBezTo>
                      <a:cubicBezTo>
                        <a:pt x="26" y="35"/>
                        <a:pt x="15" y="66"/>
                        <a:pt x="2" y="96"/>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1" name="Freeform 538"/>
                <p:cNvSpPr/>
                <p:nvPr>
                  <p:custDataLst>
                    <p:tags r:id="rId207"/>
                  </p:custDataLst>
                </p:nvPr>
              </p:nvSpPr>
              <p:spPr bwMode="auto">
                <a:xfrm>
                  <a:off x="4900" y="2083"/>
                  <a:ext cx="116" cy="161"/>
                </a:xfrm>
                <a:custGeom>
                  <a:avLst/>
                  <a:gdLst>
                    <a:gd name="T0" fmla="*/ 0 w 49"/>
                    <a:gd name="T1" fmla="*/ 68 h 68"/>
                    <a:gd name="T2" fmla="*/ 12 w 49"/>
                    <a:gd name="T3" fmla="*/ 53 h 68"/>
                    <a:gd name="T4" fmla="*/ 42 w 49"/>
                    <a:gd name="T5" fmla="*/ 29 h 68"/>
                    <a:gd name="T6" fmla="*/ 27 w 49"/>
                    <a:gd name="T7" fmla="*/ 26 h 68"/>
                    <a:gd name="T8" fmla="*/ 34 w 49"/>
                    <a:gd name="T9" fmla="*/ 5 h 68"/>
                    <a:gd name="T10" fmla="*/ 17 w 49"/>
                    <a:gd name="T11" fmla="*/ 21 h 68"/>
                    <a:gd name="T12" fmla="*/ 12 w 49"/>
                    <a:gd name="T13" fmla="*/ 5 h 68"/>
                    <a:gd name="T14" fmla="*/ 0 w 49"/>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8">
                      <a:moveTo>
                        <a:pt x="0" y="68"/>
                      </a:moveTo>
                      <a:cubicBezTo>
                        <a:pt x="0" y="68"/>
                        <a:pt x="4" y="60"/>
                        <a:pt x="12" y="53"/>
                      </a:cubicBezTo>
                      <a:cubicBezTo>
                        <a:pt x="22" y="43"/>
                        <a:pt x="38" y="34"/>
                        <a:pt x="42" y="29"/>
                      </a:cubicBezTo>
                      <a:cubicBezTo>
                        <a:pt x="49" y="20"/>
                        <a:pt x="36" y="17"/>
                        <a:pt x="27" y="26"/>
                      </a:cubicBezTo>
                      <a:cubicBezTo>
                        <a:pt x="27" y="26"/>
                        <a:pt x="41" y="9"/>
                        <a:pt x="34" y="5"/>
                      </a:cubicBezTo>
                      <a:cubicBezTo>
                        <a:pt x="27" y="0"/>
                        <a:pt x="17" y="21"/>
                        <a:pt x="17" y="21"/>
                      </a:cubicBezTo>
                      <a:cubicBezTo>
                        <a:pt x="17" y="21"/>
                        <a:pt x="21" y="6"/>
                        <a:pt x="12" y="5"/>
                      </a:cubicBezTo>
                      <a:cubicBezTo>
                        <a:pt x="4" y="4"/>
                        <a:pt x="5" y="55"/>
                        <a:pt x="0" y="68"/>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2" name="Freeform 539"/>
                <p:cNvSpPr/>
                <p:nvPr>
                  <p:custDataLst>
                    <p:tags r:id="rId208"/>
                  </p:custDataLst>
                </p:nvPr>
              </p:nvSpPr>
              <p:spPr bwMode="auto">
                <a:xfrm>
                  <a:off x="2141" y="843"/>
                  <a:ext cx="898" cy="2349"/>
                </a:xfrm>
                <a:custGeom>
                  <a:avLst/>
                  <a:gdLst>
                    <a:gd name="T0" fmla="*/ 375 w 378"/>
                    <a:gd name="T1" fmla="*/ 983 h 989"/>
                    <a:gd name="T2" fmla="*/ 146 w 378"/>
                    <a:gd name="T3" fmla="*/ 890 h 989"/>
                    <a:gd name="T4" fmla="*/ 34 w 378"/>
                    <a:gd name="T5" fmla="*/ 689 h 989"/>
                    <a:gd name="T6" fmla="*/ 51 w 378"/>
                    <a:gd name="T7" fmla="*/ 574 h 989"/>
                    <a:gd name="T8" fmla="*/ 173 w 378"/>
                    <a:gd name="T9" fmla="*/ 434 h 989"/>
                    <a:gd name="T10" fmla="*/ 290 w 378"/>
                    <a:gd name="T11" fmla="*/ 279 h 989"/>
                    <a:gd name="T12" fmla="*/ 287 w 378"/>
                    <a:gd name="T13" fmla="*/ 278 h 989"/>
                    <a:gd name="T14" fmla="*/ 142 w 378"/>
                    <a:gd name="T15" fmla="*/ 451 h 989"/>
                    <a:gd name="T16" fmla="*/ 71 w 378"/>
                    <a:gd name="T17" fmla="*/ 526 h 989"/>
                    <a:gd name="T18" fmla="*/ 228 w 378"/>
                    <a:gd name="T19" fmla="*/ 246 h 989"/>
                    <a:gd name="T20" fmla="*/ 221 w 378"/>
                    <a:gd name="T21" fmla="*/ 1 h 989"/>
                    <a:gd name="T22" fmla="*/ 219 w 378"/>
                    <a:gd name="T23" fmla="*/ 2 h 989"/>
                    <a:gd name="T24" fmla="*/ 211 w 378"/>
                    <a:gd name="T25" fmla="*/ 268 h 989"/>
                    <a:gd name="T26" fmla="*/ 130 w 378"/>
                    <a:gd name="T27" fmla="*/ 406 h 989"/>
                    <a:gd name="T28" fmla="*/ 162 w 378"/>
                    <a:gd name="T29" fmla="*/ 236 h 989"/>
                    <a:gd name="T30" fmla="*/ 101 w 378"/>
                    <a:gd name="T31" fmla="*/ 77 h 989"/>
                    <a:gd name="T32" fmla="*/ 101 w 378"/>
                    <a:gd name="T33" fmla="*/ 77 h 989"/>
                    <a:gd name="T34" fmla="*/ 154 w 378"/>
                    <a:gd name="T35" fmla="*/ 251 h 989"/>
                    <a:gd name="T36" fmla="*/ 118 w 378"/>
                    <a:gd name="T37" fmla="*/ 422 h 989"/>
                    <a:gd name="T38" fmla="*/ 75 w 378"/>
                    <a:gd name="T39" fmla="*/ 491 h 989"/>
                    <a:gd name="T40" fmla="*/ 23 w 378"/>
                    <a:gd name="T41" fmla="*/ 688 h 989"/>
                    <a:gd name="T42" fmla="*/ 19 w 378"/>
                    <a:gd name="T43" fmla="*/ 588 h 989"/>
                    <a:gd name="T44" fmla="*/ 51 w 378"/>
                    <a:gd name="T45" fmla="*/ 486 h 989"/>
                    <a:gd name="T46" fmla="*/ 50 w 378"/>
                    <a:gd name="T47" fmla="*/ 320 h 989"/>
                    <a:gd name="T48" fmla="*/ 49 w 378"/>
                    <a:gd name="T49" fmla="*/ 321 h 989"/>
                    <a:gd name="T50" fmla="*/ 30 w 378"/>
                    <a:gd name="T51" fmla="*/ 525 h 989"/>
                    <a:gd name="T52" fmla="*/ 25 w 378"/>
                    <a:gd name="T53" fmla="*/ 710 h 989"/>
                    <a:gd name="T54" fmla="*/ 25 w 378"/>
                    <a:gd name="T55" fmla="*/ 710 h 989"/>
                    <a:gd name="T56" fmla="*/ 26 w 378"/>
                    <a:gd name="T57" fmla="*/ 712 h 989"/>
                    <a:gd name="T58" fmla="*/ 129 w 378"/>
                    <a:gd name="T59" fmla="*/ 886 h 989"/>
                    <a:gd name="T60" fmla="*/ 374 w 378"/>
                    <a:gd name="T61" fmla="*/ 988 h 989"/>
                    <a:gd name="T62" fmla="*/ 375 w 378"/>
                    <a:gd name="T63" fmla="*/ 983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8" h="989">
                      <a:moveTo>
                        <a:pt x="375" y="983"/>
                      </a:moveTo>
                      <a:cubicBezTo>
                        <a:pt x="293" y="964"/>
                        <a:pt x="214" y="943"/>
                        <a:pt x="146" y="890"/>
                      </a:cubicBezTo>
                      <a:cubicBezTo>
                        <a:pt x="84" y="841"/>
                        <a:pt x="39" y="769"/>
                        <a:pt x="34" y="689"/>
                      </a:cubicBezTo>
                      <a:cubicBezTo>
                        <a:pt x="32" y="648"/>
                        <a:pt x="39" y="610"/>
                        <a:pt x="51" y="574"/>
                      </a:cubicBezTo>
                      <a:cubicBezTo>
                        <a:pt x="75" y="516"/>
                        <a:pt x="125" y="474"/>
                        <a:pt x="173" y="434"/>
                      </a:cubicBezTo>
                      <a:cubicBezTo>
                        <a:pt x="222" y="392"/>
                        <a:pt x="277" y="345"/>
                        <a:pt x="290" y="279"/>
                      </a:cubicBezTo>
                      <a:cubicBezTo>
                        <a:pt x="290" y="277"/>
                        <a:pt x="288" y="276"/>
                        <a:pt x="287" y="278"/>
                      </a:cubicBezTo>
                      <a:cubicBezTo>
                        <a:pt x="261" y="354"/>
                        <a:pt x="201" y="401"/>
                        <a:pt x="142" y="451"/>
                      </a:cubicBezTo>
                      <a:cubicBezTo>
                        <a:pt x="116" y="473"/>
                        <a:pt x="90" y="498"/>
                        <a:pt x="71" y="526"/>
                      </a:cubicBezTo>
                      <a:cubicBezTo>
                        <a:pt x="117" y="432"/>
                        <a:pt x="194" y="348"/>
                        <a:pt x="228" y="246"/>
                      </a:cubicBezTo>
                      <a:cubicBezTo>
                        <a:pt x="253" y="167"/>
                        <a:pt x="256" y="78"/>
                        <a:pt x="221" y="1"/>
                      </a:cubicBezTo>
                      <a:cubicBezTo>
                        <a:pt x="221" y="0"/>
                        <a:pt x="219" y="1"/>
                        <a:pt x="219" y="2"/>
                      </a:cubicBezTo>
                      <a:cubicBezTo>
                        <a:pt x="252" y="89"/>
                        <a:pt x="246" y="183"/>
                        <a:pt x="211" y="268"/>
                      </a:cubicBezTo>
                      <a:cubicBezTo>
                        <a:pt x="191" y="319"/>
                        <a:pt x="160" y="362"/>
                        <a:pt x="130" y="406"/>
                      </a:cubicBezTo>
                      <a:cubicBezTo>
                        <a:pt x="150" y="351"/>
                        <a:pt x="163" y="295"/>
                        <a:pt x="162" y="236"/>
                      </a:cubicBezTo>
                      <a:cubicBezTo>
                        <a:pt x="161" y="177"/>
                        <a:pt x="147" y="116"/>
                        <a:pt x="101" y="77"/>
                      </a:cubicBezTo>
                      <a:cubicBezTo>
                        <a:pt x="101" y="76"/>
                        <a:pt x="100" y="77"/>
                        <a:pt x="101" y="77"/>
                      </a:cubicBezTo>
                      <a:cubicBezTo>
                        <a:pt x="146" y="122"/>
                        <a:pt x="155" y="191"/>
                        <a:pt x="154" y="251"/>
                      </a:cubicBezTo>
                      <a:cubicBezTo>
                        <a:pt x="153" y="312"/>
                        <a:pt x="137" y="367"/>
                        <a:pt x="118" y="422"/>
                      </a:cubicBezTo>
                      <a:cubicBezTo>
                        <a:pt x="103" y="445"/>
                        <a:pt x="88" y="467"/>
                        <a:pt x="75" y="491"/>
                      </a:cubicBezTo>
                      <a:cubicBezTo>
                        <a:pt x="42" y="550"/>
                        <a:pt x="19" y="619"/>
                        <a:pt x="23" y="688"/>
                      </a:cubicBezTo>
                      <a:cubicBezTo>
                        <a:pt x="14" y="656"/>
                        <a:pt x="13" y="622"/>
                        <a:pt x="19" y="588"/>
                      </a:cubicBezTo>
                      <a:cubicBezTo>
                        <a:pt x="26" y="553"/>
                        <a:pt x="40" y="520"/>
                        <a:pt x="51" y="486"/>
                      </a:cubicBezTo>
                      <a:cubicBezTo>
                        <a:pt x="70" y="431"/>
                        <a:pt x="79" y="374"/>
                        <a:pt x="50" y="320"/>
                      </a:cubicBezTo>
                      <a:cubicBezTo>
                        <a:pt x="50" y="320"/>
                        <a:pt x="48" y="320"/>
                        <a:pt x="49" y="321"/>
                      </a:cubicBezTo>
                      <a:cubicBezTo>
                        <a:pt x="83" y="386"/>
                        <a:pt x="51" y="462"/>
                        <a:pt x="30" y="525"/>
                      </a:cubicBezTo>
                      <a:cubicBezTo>
                        <a:pt x="9" y="587"/>
                        <a:pt x="0" y="648"/>
                        <a:pt x="25" y="710"/>
                      </a:cubicBezTo>
                      <a:cubicBezTo>
                        <a:pt x="25" y="710"/>
                        <a:pt x="25" y="710"/>
                        <a:pt x="25" y="710"/>
                      </a:cubicBezTo>
                      <a:cubicBezTo>
                        <a:pt x="26" y="711"/>
                        <a:pt x="26" y="711"/>
                        <a:pt x="26" y="712"/>
                      </a:cubicBezTo>
                      <a:cubicBezTo>
                        <a:pt x="36" y="781"/>
                        <a:pt x="77" y="842"/>
                        <a:pt x="129" y="886"/>
                      </a:cubicBezTo>
                      <a:cubicBezTo>
                        <a:pt x="196" y="943"/>
                        <a:pt x="287" y="978"/>
                        <a:pt x="374" y="988"/>
                      </a:cubicBezTo>
                      <a:cubicBezTo>
                        <a:pt x="377" y="989"/>
                        <a:pt x="378" y="984"/>
                        <a:pt x="375" y="983"/>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3" name="Freeform 540"/>
                <p:cNvSpPr/>
                <p:nvPr>
                  <p:custDataLst>
                    <p:tags r:id="rId209"/>
                  </p:custDataLst>
                </p:nvPr>
              </p:nvSpPr>
              <p:spPr bwMode="auto">
                <a:xfrm>
                  <a:off x="2417" y="520"/>
                  <a:ext cx="351" cy="423"/>
                </a:xfrm>
                <a:custGeom>
                  <a:avLst/>
                  <a:gdLst>
                    <a:gd name="T0" fmla="*/ 116 w 148"/>
                    <a:gd name="T1" fmla="*/ 178 h 178"/>
                    <a:gd name="T2" fmla="*/ 19 w 148"/>
                    <a:gd name="T3" fmla="*/ 40 h 178"/>
                    <a:gd name="T4" fmla="*/ 92 w 148"/>
                    <a:gd name="T5" fmla="*/ 94 h 178"/>
                    <a:gd name="T6" fmla="*/ 117 w 148"/>
                    <a:gd name="T7" fmla="*/ 4 h 178"/>
                    <a:gd name="T8" fmla="*/ 116 w 148"/>
                    <a:gd name="T9" fmla="*/ 178 h 178"/>
                  </a:gdLst>
                  <a:ahLst/>
                  <a:cxnLst>
                    <a:cxn ang="0">
                      <a:pos x="T0" y="T1"/>
                    </a:cxn>
                    <a:cxn ang="0">
                      <a:pos x="T2" y="T3"/>
                    </a:cxn>
                    <a:cxn ang="0">
                      <a:pos x="T4" y="T5"/>
                    </a:cxn>
                    <a:cxn ang="0">
                      <a:pos x="T6" y="T7"/>
                    </a:cxn>
                    <a:cxn ang="0">
                      <a:pos x="T8" y="T9"/>
                    </a:cxn>
                  </a:cxnLst>
                  <a:rect l="0" t="0" r="r" b="b"/>
                  <a:pathLst>
                    <a:path w="148" h="178">
                      <a:moveTo>
                        <a:pt x="116" y="178"/>
                      </a:moveTo>
                      <a:cubicBezTo>
                        <a:pt x="94" y="156"/>
                        <a:pt x="0" y="62"/>
                        <a:pt x="19" y="40"/>
                      </a:cubicBezTo>
                      <a:cubicBezTo>
                        <a:pt x="37" y="19"/>
                        <a:pt x="92" y="94"/>
                        <a:pt x="92" y="94"/>
                      </a:cubicBezTo>
                      <a:cubicBezTo>
                        <a:pt x="92" y="94"/>
                        <a:pt x="85" y="0"/>
                        <a:pt x="117" y="4"/>
                      </a:cubicBezTo>
                      <a:cubicBezTo>
                        <a:pt x="148" y="9"/>
                        <a:pt x="116" y="178"/>
                        <a:pt x="116" y="178"/>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4" name="Freeform 541"/>
                <p:cNvSpPr/>
                <p:nvPr>
                  <p:custDataLst>
                    <p:tags r:id="rId210"/>
                  </p:custDataLst>
                </p:nvPr>
              </p:nvSpPr>
              <p:spPr bwMode="auto">
                <a:xfrm>
                  <a:off x="2417" y="508"/>
                  <a:ext cx="415" cy="563"/>
                </a:xfrm>
                <a:custGeom>
                  <a:avLst/>
                  <a:gdLst>
                    <a:gd name="T0" fmla="*/ 141 w 175"/>
                    <a:gd name="T1" fmla="*/ 163 h 237"/>
                    <a:gd name="T2" fmla="*/ 129 w 175"/>
                    <a:gd name="T3" fmla="*/ 227 h 237"/>
                    <a:gd name="T4" fmla="*/ 127 w 175"/>
                    <a:gd name="T5" fmla="*/ 237 h 237"/>
                    <a:gd name="T6" fmla="*/ 121 w 175"/>
                    <a:gd name="T7" fmla="*/ 225 h 237"/>
                    <a:gd name="T8" fmla="*/ 9 w 175"/>
                    <a:gd name="T9" fmla="*/ 90 h 237"/>
                    <a:gd name="T10" fmla="*/ 73 w 175"/>
                    <a:gd name="T11" fmla="*/ 112 h 237"/>
                    <a:gd name="T12" fmla="*/ 68 w 175"/>
                    <a:gd name="T13" fmla="*/ 8 h 237"/>
                    <a:gd name="T14" fmla="*/ 115 w 175"/>
                    <a:gd name="T15" fmla="*/ 105 h 237"/>
                    <a:gd name="T16" fmla="*/ 153 w 175"/>
                    <a:gd name="T17" fmla="*/ 34 h 237"/>
                    <a:gd name="T18" fmla="*/ 141 w 175"/>
                    <a:gd name="T19" fmla="*/ 16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237">
                      <a:moveTo>
                        <a:pt x="141" y="163"/>
                      </a:moveTo>
                      <a:cubicBezTo>
                        <a:pt x="135" y="193"/>
                        <a:pt x="131" y="215"/>
                        <a:pt x="129" y="227"/>
                      </a:cubicBezTo>
                      <a:cubicBezTo>
                        <a:pt x="128" y="234"/>
                        <a:pt x="127" y="237"/>
                        <a:pt x="127" y="237"/>
                      </a:cubicBezTo>
                      <a:cubicBezTo>
                        <a:pt x="126" y="233"/>
                        <a:pt x="124" y="229"/>
                        <a:pt x="121" y="225"/>
                      </a:cubicBezTo>
                      <a:cubicBezTo>
                        <a:pt x="94" y="179"/>
                        <a:pt x="0" y="117"/>
                        <a:pt x="9" y="90"/>
                      </a:cubicBezTo>
                      <a:cubicBezTo>
                        <a:pt x="18" y="65"/>
                        <a:pt x="71" y="110"/>
                        <a:pt x="73" y="112"/>
                      </a:cubicBezTo>
                      <a:cubicBezTo>
                        <a:pt x="72" y="109"/>
                        <a:pt x="31" y="17"/>
                        <a:pt x="68" y="8"/>
                      </a:cubicBezTo>
                      <a:cubicBezTo>
                        <a:pt x="107" y="0"/>
                        <a:pt x="115" y="105"/>
                        <a:pt x="115" y="105"/>
                      </a:cubicBezTo>
                      <a:cubicBezTo>
                        <a:pt x="115" y="105"/>
                        <a:pt x="122" y="21"/>
                        <a:pt x="153" y="34"/>
                      </a:cubicBezTo>
                      <a:cubicBezTo>
                        <a:pt x="175" y="42"/>
                        <a:pt x="151" y="117"/>
                        <a:pt x="141" y="163"/>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5" name="Freeform 542"/>
                <p:cNvSpPr/>
                <p:nvPr>
                  <p:custDataLst>
                    <p:tags r:id="rId211"/>
                  </p:custDataLst>
                </p:nvPr>
              </p:nvSpPr>
              <p:spPr bwMode="auto">
                <a:xfrm>
                  <a:off x="2583" y="781"/>
                  <a:ext cx="142" cy="290"/>
                </a:xfrm>
                <a:custGeom>
                  <a:avLst/>
                  <a:gdLst>
                    <a:gd name="T0" fmla="*/ 59 w 60"/>
                    <a:gd name="T1" fmla="*/ 112 h 122"/>
                    <a:gd name="T2" fmla="*/ 57 w 60"/>
                    <a:gd name="T3" fmla="*/ 122 h 122"/>
                    <a:gd name="T4" fmla="*/ 51 w 60"/>
                    <a:gd name="T5" fmla="*/ 110 h 122"/>
                    <a:gd name="T6" fmla="*/ 51 w 60"/>
                    <a:gd name="T7" fmla="*/ 109 h 122"/>
                    <a:gd name="T8" fmla="*/ 1 w 60"/>
                    <a:gd name="T9" fmla="*/ 20 h 122"/>
                    <a:gd name="T10" fmla="*/ 2 w 60"/>
                    <a:gd name="T11" fmla="*/ 19 h 122"/>
                    <a:gd name="T12" fmla="*/ 46 w 60"/>
                    <a:gd name="T13" fmla="*/ 80 h 122"/>
                    <a:gd name="T14" fmla="*/ 24 w 60"/>
                    <a:gd name="T15" fmla="*/ 1 h 122"/>
                    <a:gd name="T16" fmla="*/ 25 w 60"/>
                    <a:gd name="T17" fmla="*/ 1 h 122"/>
                    <a:gd name="T18" fmla="*/ 54 w 60"/>
                    <a:gd name="T19" fmla="*/ 101 h 122"/>
                    <a:gd name="T20" fmla="*/ 58 w 60"/>
                    <a:gd name="T21" fmla="*/ 14 h 122"/>
                    <a:gd name="T22" fmla="*/ 60 w 60"/>
                    <a:gd name="T23" fmla="*/ 14 h 122"/>
                    <a:gd name="T24" fmla="*/ 59 w 60"/>
                    <a:gd name="T25" fmla="*/ 11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22">
                      <a:moveTo>
                        <a:pt x="59" y="112"/>
                      </a:moveTo>
                      <a:cubicBezTo>
                        <a:pt x="58" y="119"/>
                        <a:pt x="57" y="122"/>
                        <a:pt x="57" y="122"/>
                      </a:cubicBezTo>
                      <a:cubicBezTo>
                        <a:pt x="56" y="118"/>
                        <a:pt x="54" y="114"/>
                        <a:pt x="51" y="110"/>
                      </a:cubicBezTo>
                      <a:cubicBezTo>
                        <a:pt x="51" y="109"/>
                        <a:pt x="51" y="109"/>
                        <a:pt x="51" y="109"/>
                      </a:cubicBezTo>
                      <a:cubicBezTo>
                        <a:pt x="40" y="76"/>
                        <a:pt x="26" y="46"/>
                        <a:pt x="1" y="20"/>
                      </a:cubicBezTo>
                      <a:cubicBezTo>
                        <a:pt x="0" y="20"/>
                        <a:pt x="1" y="19"/>
                        <a:pt x="2" y="19"/>
                      </a:cubicBezTo>
                      <a:cubicBezTo>
                        <a:pt x="19" y="37"/>
                        <a:pt x="35" y="57"/>
                        <a:pt x="46" y="80"/>
                      </a:cubicBezTo>
                      <a:cubicBezTo>
                        <a:pt x="41" y="53"/>
                        <a:pt x="35" y="27"/>
                        <a:pt x="24" y="1"/>
                      </a:cubicBezTo>
                      <a:cubicBezTo>
                        <a:pt x="24" y="0"/>
                        <a:pt x="25" y="0"/>
                        <a:pt x="25" y="1"/>
                      </a:cubicBezTo>
                      <a:cubicBezTo>
                        <a:pt x="40" y="32"/>
                        <a:pt x="49" y="66"/>
                        <a:pt x="54" y="101"/>
                      </a:cubicBezTo>
                      <a:cubicBezTo>
                        <a:pt x="51" y="72"/>
                        <a:pt x="53" y="43"/>
                        <a:pt x="58" y="14"/>
                      </a:cubicBezTo>
                      <a:cubicBezTo>
                        <a:pt x="58" y="12"/>
                        <a:pt x="60" y="13"/>
                        <a:pt x="60" y="14"/>
                      </a:cubicBezTo>
                      <a:cubicBezTo>
                        <a:pt x="55" y="47"/>
                        <a:pt x="55" y="80"/>
                        <a:pt x="59" y="112"/>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6" name="Freeform 543"/>
                <p:cNvSpPr/>
                <p:nvPr>
                  <p:custDataLst>
                    <p:tags r:id="rId212"/>
                  </p:custDataLst>
                </p:nvPr>
              </p:nvSpPr>
              <p:spPr bwMode="auto">
                <a:xfrm>
                  <a:off x="2647" y="929"/>
                  <a:ext cx="114" cy="173"/>
                </a:xfrm>
                <a:custGeom>
                  <a:avLst/>
                  <a:gdLst>
                    <a:gd name="T0" fmla="*/ 31 w 48"/>
                    <a:gd name="T1" fmla="*/ 73 h 73"/>
                    <a:gd name="T2" fmla="*/ 25 w 48"/>
                    <a:gd name="T3" fmla="*/ 55 h 73"/>
                    <a:gd name="T4" fmla="*/ 3 w 48"/>
                    <a:gd name="T5" fmla="*/ 23 h 73"/>
                    <a:gd name="T6" fmla="*/ 18 w 48"/>
                    <a:gd name="T7" fmla="*/ 25 h 73"/>
                    <a:gd name="T8" fmla="*/ 19 w 48"/>
                    <a:gd name="T9" fmla="*/ 2 h 73"/>
                    <a:gd name="T10" fmla="*/ 30 w 48"/>
                    <a:gd name="T11" fmla="*/ 23 h 73"/>
                    <a:gd name="T12" fmla="*/ 39 w 48"/>
                    <a:gd name="T13" fmla="*/ 10 h 73"/>
                    <a:gd name="T14" fmla="*/ 31 w 48"/>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3">
                      <a:moveTo>
                        <a:pt x="31" y="73"/>
                      </a:moveTo>
                      <a:cubicBezTo>
                        <a:pt x="31" y="73"/>
                        <a:pt x="30" y="64"/>
                        <a:pt x="25" y="55"/>
                      </a:cubicBezTo>
                      <a:cubicBezTo>
                        <a:pt x="18" y="43"/>
                        <a:pt x="5" y="29"/>
                        <a:pt x="3" y="23"/>
                      </a:cubicBezTo>
                      <a:cubicBezTo>
                        <a:pt x="0" y="13"/>
                        <a:pt x="13" y="14"/>
                        <a:pt x="18" y="25"/>
                      </a:cubicBezTo>
                      <a:cubicBezTo>
                        <a:pt x="18" y="25"/>
                        <a:pt x="10" y="4"/>
                        <a:pt x="19" y="2"/>
                      </a:cubicBezTo>
                      <a:cubicBezTo>
                        <a:pt x="27" y="0"/>
                        <a:pt x="30" y="23"/>
                        <a:pt x="30" y="23"/>
                      </a:cubicBezTo>
                      <a:cubicBezTo>
                        <a:pt x="30" y="23"/>
                        <a:pt x="31" y="8"/>
                        <a:pt x="39" y="10"/>
                      </a:cubicBezTo>
                      <a:cubicBezTo>
                        <a:pt x="48" y="11"/>
                        <a:pt x="31" y="60"/>
                        <a:pt x="31" y="73"/>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7" name="Freeform 544"/>
                <p:cNvSpPr/>
                <p:nvPr>
                  <p:custDataLst>
                    <p:tags r:id="rId213"/>
                  </p:custDataLst>
                </p:nvPr>
              </p:nvSpPr>
              <p:spPr bwMode="auto">
                <a:xfrm>
                  <a:off x="2709" y="1123"/>
                  <a:ext cx="166" cy="178"/>
                </a:xfrm>
                <a:custGeom>
                  <a:avLst/>
                  <a:gdLst>
                    <a:gd name="T0" fmla="*/ 0 w 70"/>
                    <a:gd name="T1" fmla="*/ 75 h 75"/>
                    <a:gd name="T2" fmla="*/ 70 w 70"/>
                    <a:gd name="T3" fmla="*/ 0 h 75"/>
                    <a:gd name="T4" fmla="*/ 51 w 70"/>
                    <a:gd name="T5" fmla="*/ 55 h 75"/>
                    <a:gd name="T6" fmla="*/ 0 w 70"/>
                    <a:gd name="T7" fmla="*/ 75 h 75"/>
                  </a:gdLst>
                  <a:ahLst/>
                  <a:cxnLst>
                    <a:cxn ang="0">
                      <a:pos x="T0" y="T1"/>
                    </a:cxn>
                    <a:cxn ang="0">
                      <a:pos x="T2" y="T3"/>
                    </a:cxn>
                    <a:cxn ang="0">
                      <a:pos x="T4" y="T5"/>
                    </a:cxn>
                    <a:cxn ang="0">
                      <a:pos x="T6" y="T7"/>
                    </a:cxn>
                  </a:cxnLst>
                  <a:rect l="0" t="0" r="r" b="b"/>
                  <a:pathLst>
                    <a:path w="70" h="75">
                      <a:moveTo>
                        <a:pt x="0" y="75"/>
                      </a:moveTo>
                      <a:cubicBezTo>
                        <a:pt x="0" y="75"/>
                        <a:pt x="14" y="22"/>
                        <a:pt x="70" y="0"/>
                      </a:cubicBezTo>
                      <a:cubicBezTo>
                        <a:pt x="70" y="0"/>
                        <a:pt x="66" y="41"/>
                        <a:pt x="51" y="55"/>
                      </a:cubicBezTo>
                      <a:cubicBezTo>
                        <a:pt x="36" y="70"/>
                        <a:pt x="0" y="75"/>
                        <a:pt x="0" y="75"/>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8" name="Freeform 545"/>
                <p:cNvSpPr/>
                <p:nvPr>
                  <p:custDataLst>
                    <p:tags r:id="rId214"/>
                  </p:custDataLst>
                </p:nvPr>
              </p:nvSpPr>
              <p:spPr bwMode="auto">
                <a:xfrm>
                  <a:off x="2215" y="2216"/>
                  <a:ext cx="169" cy="178"/>
                </a:xfrm>
                <a:custGeom>
                  <a:avLst/>
                  <a:gdLst>
                    <a:gd name="T0" fmla="*/ 0 w 71"/>
                    <a:gd name="T1" fmla="*/ 75 h 75"/>
                    <a:gd name="T2" fmla="*/ 71 w 71"/>
                    <a:gd name="T3" fmla="*/ 0 h 75"/>
                    <a:gd name="T4" fmla="*/ 52 w 71"/>
                    <a:gd name="T5" fmla="*/ 55 h 75"/>
                    <a:gd name="T6" fmla="*/ 0 w 71"/>
                    <a:gd name="T7" fmla="*/ 75 h 75"/>
                  </a:gdLst>
                  <a:ahLst/>
                  <a:cxnLst>
                    <a:cxn ang="0">
                      <a:pos x="T0" y="T1"/>
                    </a:cxn>
                    <a:cxn ang="0">
                      <a:pos x="T2" y="T3"/>
                    </a:cxn>
                    <a:cxn ang="0">
                      <a:pos x="T4" y="T5"/>
                    </a:cxn>
                    <a:cxn ang="0">
                      <a:pos x="T6" y="T7"/>
                    </a:cxn>
                  </a:cxnLst>
                  <a:rect l="0" t="0" r="r" b="b"/>
                  <a:pathLst>
                    <a:path w="71" h="75">
                      <a:moveTo>
                        <a:pt x="0" y="75"/>
                      </a:moveTo>
                      <a:cubicBezTo>
                        <a:pt x="0" y="75"/>
                        <a:pt x="14" y="23"/>
                        <a:pt x="71" y="0"/>
                      </a:cubicBezTo>
                      <a:cubicBezTo>
                        <a:pt x="71" y="0"/>
                        <a:pt x="66" y="41"/>
                        <a:pt x="52" y="55"/>
                      </a:cubicBezTo>
                      <a:cubicBezTo>
                        <a:pt x="36" y="70"/>
                        <a:pt x="0" y="75"/>
                        <a:pt x="0" y="75"/>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9" name="Freeform 546"/>
                <p:cNvSpPr/>
                <p:nvPr>
                  <p:custDataLst>
                    <p:tags r:id="rId215"/>
                  </p:custDataLst>
                </p:nvPr>
              </p:nvSpPr>
              <p:spPr bwMode="auto">
                <a:xfrm>
                  <a:off x="2144" y="1831"/>
                  <a:ext cx="126" cy="240"/>
                </a:xfrm>
                <a:custGeom>
                  <a:avLst/>
                  <a:gdLst>
                    <a:gd name="T0" fmla="*/ 37 w 53"/>
                    <a:gd name="T1" fmla="*/ 101 h 101"/>
                    <a:gd name="T2" fmla="*/ 18 w 53"/>
                    <a:gd name="T3" fmla="*/ 0 h 101"/>
                    <a:gd name="T4" fmla="*/ 4 w 53"/>
                    <a:gd name="T5" fmla="*/ 57 h 101"/>
                    <a:gd name="T6" fmla="*/ 37 w 53"/>
                    <a:gd name="T7" fmla="*/ 101 h 101"/>
                  </a:gdLst>
                  <a:ahLst/>
                  <a:cxnLst>
                    <a:cxn ang="0">
                      <a:pos x="T0" y="T1"/>
                    </a:cxn>
                    <a:cxn ang="0">
                      <a:pos x="T2" y="T3"/>
                    </a:cxn>
                    <a:cxn ang="0">
                      <a:pos x="T4" y="T5"/>
                    </a:cxn>
                    <a:cxn ang="0">
                      <a:pos x="T6" y="T7"/>
                    </a:cxn>
                  </a:cxnLst>
                  <a:rect l="0" t="0" r="r" b="b"/>
                  <a:pathLst>
                    <a:path w="53" h="101">
                      <a:moveTo>
                        <a:pt x="37" y="101"/>
                      </a:moveTo>
                      <a:cubicBezTo>
                        <a:pt x="37" y="101"/>
                        <a:pt x="53" y="49"/>
                        <a:pt x="18" y="0"/>
                      </a:cubicBezTo>
                      <a:cubicBezTo>
                        <a:pt x="18" y="0"/>
                        <a:pt x="0" y="37"/>
                        <a:pt x="4" y="57"/>
                      </a:cubicBezTo>
                      <a:cubicBezTo>
                        <a:pt x="9" y="77"/>
                        <a:pt x="37" y="101"/>
                        <a:pt x="37" y="101"/>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0" name="Freeform 547"/>
                <p:cNvSpPr/>
                <p:nvPr>
                  <p:custDataLst>
                    <p:tags r:id="rId216"/>
                  </p:custDataLst>
                </p:nvPr>
              </p:nvSpPr>
              <p:spPr bwMode="auto">
                <a:xfrm>
                  <a:off x="2369" y="1309"/>
                  <a:ext cx="136" cy="209"/>
                </a:xfrm>
                <a:custGeom>
                  <a:avLst/>
                  <a:gdLst>
                    <a:gd name="T0" fmla="*/ 57 w 57"/>
                    <a:gd name="T1" fmla="*/ 88 h 88"/>
                    <a:gd name="T2" fmla="*/ 3 w 57"/>
                    <a:gd name="T3" fmla="*/ 0 h 88"/>
                    <a:gd name="T4" fmla="*/ 11 w 57"/>
                    <a:gd name="T5" fmla="*/ 58 h 88"/>
                    <a:gd name="T6" fmla="*/ 57 w 57"/>
                    <a:gd name="T7" fmla="*/ 88 h 88"/>
                  </a:gdLst>
                  <a:ahLst/>
                  <a:cxnLst>
                    <a:cxn ang="0">
                      <a:pos x="T0" y="T1"/>
                    </a:cxn>
                    <a:cxn ang="0">
                      <a:pos x="T2" y="T3"/>
                    </a:cxn>
                    <a:cxn ang="0">
                      <a:pos x="T4" y="T5"/>
                    </a:cxn>
                    <a:cxn ang="0">
                      <a:pos x="T6" y="T7"/>
                    </a:cxn>
                  </a:cxnLst>
                  <a:rect l="0" t="0" r="r" b="b"/>
                  <a:pathLst>
                    <a:path w="57" h="88">
                      <a:moveTo>
                        <a:pt x="57" y="88"/>
                      </a:moveTo>
                      <a:cubicBezTo>
                        <a:pt x="57" y="88"/>
                        <a:pt x="54" y="34"/>
                        <a:pt x="3" y="0"/>
                      </a:cubicBezTo>
                      <a:cubicBezTo>
                        <a:pt x="3" y="0"/>
                        <a:pt x="0" y="42"/>
                        <a:pt x="11" y="58"/>
                      </a:cubicBezTo>
                      <a:cubicBezTo>
                        <a:pt x="23" y="76"/>
                        <a:pt x="57" y="88"/>
                        <a:pt x="57" y="88"/>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1" name="Freeform 548"/>
                <p:cNvSpPr/>
                <p:nvPr>
                  <p:custDataLst>
                    <p:tags r:id="rId217"/>
                  </p:custDataLst>
                </p:nvPr>
              </p:nvSpPr>
              <p:spPr bwMode="auto">
                <a:xfrm>
                  <a:off x="2139" y="731"/>
                  <a:ext cx="254" cy="290"/>
                </a:xfrm>
                <a:custGeom>
                  <a:avLst/>
                  <a:gdLst>
                    <a:gd name="T0" fmla="*/ 107 w 107"/>
                    <a:gd name="T1" fmla="*/ 122 h 122"/>
                    <a:gd name="T2" fmla="*/ 17 w 107"/>
                    <a:gd name="T3" fmla="*/ 28 h 122"/>
                    <a:gd name="T4" fmla="*/ 107 w 107"/>
                    <a:gd name="T5" fmla="*/ 122 h 122"/>
                  </a:gdLst>
                  <a:ahLst/>
                  <a:cxnLst>
                    <a:cxn ang="0">
                      <a:pos x="T0" y="T1"/>
                    </a:cxn>
                    <a:cxn ang="0">
                      <a:pos x="T2" y="T3"/>
                    </a:cxn>
                    <a:cxn ang="0">
                      <a:pos x="T4" y="T5"/>
                    </a:cxn>
                  </a:cxnLst>
                  <a:rect l="0" t="0" r="r" b="b"/>
                  <a:pathLst>
                    <a:path w="107" h="122">
                      <a:moveTo>
                        <a:pt x="107" y="122"/>
                      </a:moveTo>
                      <a:cubicBezTo>
                        <a:pt x="107" y="122"/>
                        <a:pt x="0" y="53"/>
                        <a:pt x="17" y="28"/>
                      </a:cubicBezTo>
                      <a:cubicBezTo>
                        <a:pt x="35" y="0"/>
                        <a:pt x="93" y="82"/>
                        <a:pt x="107" y="122"/>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2" name="Freeform 549"/>
                <p:cNvSpPr/>
                <p:nvPr>
                  <p:custDataLst>
                    <p:tags r:id="rId218"/>
                  </p:custDataLst>
                </p:nvPr>
              </p:nvSpPr>
              <p:spPr bwMode="auto">
                <a:xfrm>
                  <a:off x="2158" y="741"/>
                  <a:ext cx="235" cy="280"/>
                </a:xfrm>
                <a:custGeom>
                  <a:avLst/>
                  <a:gdLst>
                    <a:gd name="T0" fmla="*/ 99 w 99"/>
                    <a:gd name="T1" fmla="*/ 118 h 118"/>
                    <a:gd name="T2" fmla="*/ 97 w 99"/>
                    <a:gd name="T3" fmla="*/ 118 h 118"/>
                    <a:gd name="T4" fmla="*/ 96 w 99"/>
                    <a:gd name="T5" fmla="*/ 118 h 118"/>
                    <a:gd name="T6" fmla="*/ 92 w 99"/>
                    <a:gd name="T7" fmla="*/ 116 h 118"/>
                    <a:gd name="T8" fmla="*/ 3 w 99"/>
                    <a:gd name="T9" fmla="*/ 68 h 118"/>
                    <a:gd name="T10" fmla="*/ 59 w 99"/>
                    <a:gd name="T11" fmla="*/ 70 h 118"/>
                    <a:gd name="T12" fmla="*/ 48 w 99"/>
                    <a:gd name="T13" fmla="*/ 9 h 118"/>
                    <a:gd name="T14" fmla="*/ 99 w 99"/>
                    <a:gd name="T15" fmla="*/ 110 h 118"/>
                    <a:gd name="T16" fmla="*/ 99 w 99"/>
                    <a:gd name="T17" fmla="*/ 115 h 118"/>
                    <a:gd name="T18" fmla="*/ 99 w 99"/>
                    <a:gd name="T19" fmla="*/ 115 h 118"/>
                    <a:gd name="T20" fmla="*/ 99 w 99"/>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8">
                      <a:moveTo>
                        <a:pt x="99" y="118"/>
                      </a:moveTo>
                      <a:cubicBezTo>
                        <a:pt x="99" y="118"/>
                        <a:pt x="98" y="118"/>
                        <a:pt x="97" y="118"/>
                      </a:cubicBezTo>
                      <a:cubicBezTo>
                        <a:pt x="96" y="118"/>
                        <a:pt x="96" y="118"/>
                        <a:pt x="96" y="118"/>
                      </a:cubicBezTo>
                      <a:cubicBezTo>
                        <a:pt x="95" y="117"/>
                        <a:pt x="94" y="117"/>
                        <a:pt x="92" y="116"/>
                      </a:cubicBezTo>
                      <a:cubicBezTo>
                        <a:pt x="69" y="110"/>
                        <a:pt x="0" y="89"/>
                        <a:pt x="3" y="68"/>
                      </a:cubicBezTo>
                      <a:cubicBezTo>
                        <a:pt x="6" y="37"/>
                        <a:pt x="59" y="70"/>
                        <a:pt x="59" y="70"/>
                      </a:cubicBezTo>
                      <a:cubicBezTo>
                        <a:pt x="59" y="70"/>
                        <a:pt x="25" y="20"/>
                        <a:pt x="48" y="9"/>
                      </a:cubicBezTo>
                      <a:cubicBezTo>
                        <a:pt x="68" y="0"/>
                        <a:pt x="96" y="71"/>
                        <a:pt x="99" y="110"/>
                      </a:cubicBezTo>
                      <a:cubicBezTo>
                        <a:pt x="99" y="112"/>
                        <a:pt x="99" y="113"/>
                        <a:pt x="99" y="115"/>
                      </a:cubicBezTo>
                      <a:cubicBezTo>
                        <a:pt x="99" y="115"/>
                        <a:pt x="99" y="115"/>
                        <a:pt x="99" y="115"/>
                      </a:cubicBezTo>
                      <a:cubicBezTo>
                        <a:pt x="99" y="116"/>
                        <a:pt x="99" y="117"/>
                        <a:pt x="99" y="118"/>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3" name="Freeform 550"/>
                <p:cNvSpPr/>
                <p:nvPr>
                  <p:custDataLst>
                    <p:tags r:id="rId219"/>
                  </p:custDataLst>
                </p:nvPr>
              </p:nvSpPr>
              <p:spPr bwMode="auto">
                <a:xfrm>
                  <a:off x="2265" y="940"/>
                  <a:ext cx="121" cy="81"/>
                </a:xfrm>
                <a:custGeom>
                  <a:avLst/>
                  <a:gdLst>
                    <a:gd name="T0" fmla="*/ 51 w 51"/>
                    <a:gd name="T1" fmla="*/ 34 h 34"/>
                    <a:gd name="T2" fmla="*/ 47 w 51"/>
                    <a:gd name="T3" fmla="*/ 32 h 34"/>
                    <a:gd name="T4" fmla="*/ 0 w 51"/>
                    <a:gd name="T5" fmla="*/ 0 h 34"/>
                    <a:gd name="T6" fmla="*/ 0 w 51"/>
                    <a:gd name="T7" fmla="*/ 0 h 34"/>
                    <a:gd name="T8" fmla="*/ 51 w 51"/>
                    <a:gd name="T9" fmla="*/ 34 h 34"/>
                  </a:gdLst>
                  <a:ahLst/>
                  <a:cxnLst>
                    <a:cxn ang="0">
                      <a:pos x="T0" y="T1"/>
                    </a:cxn>
                    <a:cxn ang="0">
                      <a:pos x="T2" y="T3"/>
                    </a:cxn>
                    <a:cxn ang="0">
                      <a:pos x="T4" y="T5"/>
                    </a:cxn>
                    <a:cxn ang="0">
                      <a:pos x="T6" y="T7"/>
                    </a:cxn>
                    <a:cxn ang="0">
                      <a:pos x="T8" y="T9"/>
                    </a:cxn>
                  </a:cxnLst>
                  <a:rect l="0" t="0" r="r" b="b"/>
                  <a:pathLst>
                    <a:path w="51" h="34">
                      <a:moveTo>
                        <a:pt x="51" y="34"/>
                      </a:moveTo>
                      <a:cubicBezTo>
                        <a:pt x="50" y="33"/>
                        <a:pt x="49" y="33"/>
                        <a:pt x="47" y="32"/>
                      </a:cubicBezTo>
                      <a:cubicBezTo>
                        <a:pt x="33" y="19"/>
                        <a:pt x="18" y="8"/>
                        <a:pt x="0" y="0"/>
                      </a:cubicBezTo>
                      <a:cubicBezTo>
                        <a:pt x="0" y="0"/>
                        <a:pt x="0" y="0"/>
                        <a:pt x="0" y="0"/>
                      </a:cubicBezTo>
                      <a:cubicBezTo>
                        <a:pt x="19" y="7"/>
                        <a:pt x="38" y="18"/>
                        <a:pt x="51" y="34"/>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4" name="Freeform 551"/>
                <p:cNvSpPr/>
                <p:nvPr>
                  <p:custDataLst>
                    <p:tags r:id="rId220"/>
                  </p:custDataLst>
                </p:nvPr>
              </p:nvSpPr>
              <p:spPr bwMode="auto">
                <a:xfrm>
                  <a:off x="2338" y="907"/>
                  <a:ext cx="55" cy="107"/>
                </a:xfrm>
                <a:custGeom>
                  <a:avLst/>
                  <a:gdLst>
                    <a:gd name="T0" fmla="*/ 0 w 23"/>
                    <a:gd name="T1" fmla="*/ 1 h 45"/>
                    <a:gd name="T2" fmla="*/ 1 w 23"/>
                    <a:gd name="T3" fmla="*/ 1 h 45"/>
                    <a:gd name="T4" fmla="*/ 23 w 23"/>
                    <a:gd name="T5" fmla="*/ 40 h 45"/>
                    <a:gd name="T6" fmla="*/ 23 w 23"/>
                    <a:gd name="T7" fmla="*/ 45 h 45"/>
                    <a:gd name="T8" fmla="*/ 0 w 23"/>
                    <a:gd name="T9" fmla="*/ 1 h 45"/>
                  </a:gdLst>
                  <a:ahLst/>
                  <a:cxnLst>
                    <a:cxn ang="0">
                      <a:pos x="T0" y="T1"/>
                    </a:cxn>
                    <a:cxn ang="0">
                      <a:pos x="T2" y="T3"/>
                    </a:cxn>
                    <a:cxn ang="0">
                      <a:pos x="T4" y="T5"/>
                    </a:cxn>
                    <a:cxn ang="0">
                      <a:pos x="T6" y="T7"/>
                    </a:cxn>
                    <a:cxn ang="0">
                      <a:pos x="T8" y="T9"/>
                    </a:cxn>
                  </a:cxnLst>
                  <a:rect l="0" t="0" r="r" b="b"/>
                  <a:pathLst>
                    <a:path w="23" h="45">
                      <a:moveTo>
                        <a:pt x="0" y="1"/>
                      </a:moveTo>
                      <a:cubicBezTo>
                        <a:pt x="0" y="1"/>
                        <a:pt x="1" y="0"/>
                        <a:pt x="1" y="1"/>
                      </a:cubicBezTo>
                      <a:cubicBezTo>
                        <a:pt x="8" y="14"/>
                        <a:pt x="15" y="27"/>
                        <a:pt x="23" y="40"/>
                      </a:cubicBezTo>
                      <a:cubicBezTo>
                        <a:pt x="23" y="42"/>
                        <a:pt x="23" y="43"/>
                        <a:pt x="23" y="45"/>
                      </a:cubicBezTo>
                      <a:cubicBezTo>
                        <a:pt x="15" y="31"/>
                        <a:pt x="7" y="16"/>
                        <a:pt x="0" y="1"/>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5" name="Freeform 552"/>
                <p:cNvSpPr/>
                <p:nvPr>
                  <p:custDataLst>
                    <p:tags r:id="rId221"/>
                  </p:custDataLst>
                </p:nvPr>
              </p:nvSpPr>
              <p:spPr bwMode="auto">
                <a:xfrm>
                  <a:off x="2298" y="929"/>
                  <a:ext cx="95" cy="92"/>
                </a:xfrm>
                <a:custGeom>
                  <a:avLst/>
                  <a:gdLst>
                    <a:gd name="T0" fmla="*/ 40 w 40"/>
                    <a:gd name="T1" fmla="*/ 39 h 39"/>
                    <a:gd name="T2" fmla="*/ 38 w 40"/>
                    <a:gd name="T3" fmla="*/ 39 h 39"/>
                    <a:gd name="T4" fmla="*/ 1 w 40"/>
                    <a:gd name="T5" fmla="*/ 1 h 39"/>
                    <a:gd name="T6" fmla="*/ 1 w 40"/>
                    <a:gd name="T7" fmla="*/ 1 h 39"/>
                    <a:gd name="T8" fmla="*/ 40 w 40"/>
                    <a:gd name="T9" fmla="*/ 36 h 39"/>
                    <a:gd name="T10" fmla="*/ 40 w 40"/>
                    <a:gd name="T11" fmla="*/ 39 h 39"/>
                  </a:gdLst>
                  <a:ahLst/>
                  <a:cxnLst>
                    <a:cxn ang="0">
                      <a:pos x="T0" y="T1"/>
                    </a:cxn>
                    <a:cxn ang="0">
                      <a:pos x="T2" y="T3"/>
                    </a:cxn>
                    <a:cxn ang="0">
                      <a:pos x="T4" y="T5"/>
                    </a:cxn>
                    <a:cxn ang="0">
                      <a:pos x="T6" y="T7"/>
                    </a:cxn>
                    <a:cxn ang="0">
                      <a:pos x="T8" y="T9"/>
                    </a:cxn>
                    <a:cxn ang="0">
                      <a:pos x="T10" y="T11"/>
                    </a:cxn>
                  </a:cxnLst>
                  <a:rect l="0" t="0" r="r" b="b"/>
                  <a:pathLst>
                    <a:path w="40" h="39">
                      <a:moveTo>
                        <a:pt x="40" y="39"/>
                      </a:moveTo>
                      <a:cubicBezTo>
                        <a:pt x="40" y="39"/>
                        <a:pt x="39" y="39"/>
                        <a:pt x="38" y="39"/>
                      </a:cubicBezTo>
                      <a:cubicBezTo>
                        <a:pt x="27" y="25"/>
                        <a:pt x="15" y="12"/>
                        <a:pt x="1" y="1"/>
                      </a:cubicBezTo>
                      <a:cubicBezTo>
                        <a:pt x="0" y="1"/>
                        <a:pt x="1" y="0"/>
                        <a:pt x="1" y="1"/>
                      </a:cubicBezTo>
                      <a:cubicBezTo>
                        <a:pt x="16" y="10"/>
                        <a:pt x="30" y="22"/>
                        <a:pt x="40" y="36"/>
                      </a:cubicBezTo>
                      <a:cubicBezTo>
                        <a:pt x="40" y="37"/>
                        <a:pt x="40" y="38"/>
                        <a:pt x="40" y="39"/>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6" name="Freeform 553"/>
                <p:cNvSpPr/>
                <p:nvPr>
                  <p:custDataLst>
                    <p:tags r:id="rId222"/>
                  </p:custDataLst>
                </p:nvPr>
              </p:nvSpPr>
              <p:spPr bwMode="auto">
                <a:xfrm>
                  <a:off x="2296" y="924"/>
                  <a:ext cx="130" cy="152"/>
                </a:xfrm>
                <a:custGeom>
                  <a:avLst/>
                  <a:gdLst>
                    <a:gd name="T0" fmla="*/ 55 w 55"/>
                    <a:gd name="T1" fmla="*/ 64 h 64"/>
                    <a:gd name="T2" fmla="*/ 41 w 55"/>
                    <a:gd name="T3" fmla="*/ 51 h 64"/>
                    <a:gd name="T4" fmla="*/ 8 w 55"/>
                    <a:gd name="T5" fmla="*/ 32 h 64"/>
                    <a:gd name="T6" fmla="*/ 22 w 55"/>
                    <a:gd name="T7" fmla="*/ 26 h 64"/>
                    <a:gd name="T8" fmla="*/ 12 w 55"/>
                    <a:gd name="T9" fmla="*/ 6 h 64"/>
                    <a:gd name="T10" fmla="*/ 31 w 55"/>
                    <a:gd name="T11" fmla="*/ 20 h 64"/>
                    <a:gd name="T12" fmla="*/ 33 w 55"/>
                    <a:gd name="T13" fmla="*/ 4 h 64"/>
                    <a:gd name="T14" fmla="*/ 55 w 5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4">
                      <a:moveTo>
                        <a:pt x="55" y="64"/>
                      </a:moveTo>
                      <a:cubicBezTo>
                        <a:pt x="55" y="64"/>
                        <a:pt x="50" y="56"/>
                        <a:pt x="41" y="51"/>
                      </a:cubicBezTo>
                      <a:cubicBezTo>
                        <a:pt x="29" y="43"/>
                        <a:pt x="12" y="36"/>
                        <a:pt x="8" y="32"/>
                      </a:cubicBezTo>
                      <a:cubicBezTo>
                        <a:pt x="0" y="24"/>
                        <a:pt x="12" y="19"/>
                        <a:pt x="22" y="26"/>
                      </a:cubicBezTo>
                      <a:cubicBezTo>
                        <a:pt x="22" y="26"/>
                        <a:pt x="5" y="12"/>
                        <a:pt x="12" y="6"/>
                      </a:cubicBezTo>
                      <a:cubicBezTo>
                        <a:pt x="18" y="0"/>
                        <a:pt x="31" y="20"/>
                        <a:pt x="31" y="20"/>
                      </a:cubicBezTo>
                      <a:cubicBezTo>
                        <a:pt x="31" y="20"/>
                        <a:pt x="25" y="6"/>
                        <a:pt x="33" y="4"/>
                      </a:cubicBezTo>
                      <a:cubicBezTo>
                        <a:pt x="42" y="1"/>
                        <a:pt x="49" y="52"/>
                        <a:pt x="55" y="64"/>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7" name="Freeform 554"/>
                <p:cNvSpPr/>
                <p:nvPr>
                  <p:custDataLst>
                    <p:tags r:id="rId223"/>
                  </p:custDataLst>
                </p:nvPr>
              </p:nvSpPr>
              <p:spPr bwMode="auto">
                <a:xfrm>
                  <a:off x="2127" y="1358"/>
                  <a:ext cx="131" cy="228"/>
                </a:xfrm>
                <a:custGeom>
                  <a:avLst/>
                  <a:gdLst>
                    <a:gd name="T0" fmla="*/ 50 w 55"/>
                    <a:gd name="T1" fmla="*/ 93 h 96"/>
                    <a:gd name="T2" fmla="*/ 11 w 55"/>
                    <a:gd name="T3" fmla="*/ 58 h 96"/>
                    <a:gd name="T4" fmla="*/ 6 w 55"/>
                    <a:gd name="T5" fmla="*/ 2 h 96"/>
                    <a:gd name="T6" fmla="*/ 46 w 55"/>
                    <a:gd name="T7" fmla="*/ 45 h 96"/>
                    <a:gd name="T8" fmla="*/ 50 w 55"/>
                    <a:gd name="T9" fmla="*/ 93 h 96"/>
                  </a:gdLst>
                  <a:ahLst/>
                  <a:cxnLst>
                    <a:cxn ang="0">
                      <a:pos x="T0" y="T1"/>
                    </a:cxn>
                    <a:cxn ang="0">
                      <a:pos x="T2" y="T3"/>
                    </a:cxn>
                    <a:cxn ang="0">
                      <a:pos x="T4" y="T5"/>
                    </a:cxn>
                    <a:cxn ang="0">
                      <a:pos x="T6" y="T7"/>
                    </a:cxn>
                    <a:cxn ang="0">
                      <a:pos x="T8" y="T9"/>
                    </a:cxn>
                  </a:cxnLst>
                  <a:rect l="0" t="0" r="r" b="b"/>
                  <a:pathLst>
                    <a:path w="55" h="96">
                      <a:moveTo>
                        <a:pt x="50" y="93"/>
                      </a:moveTo>
                      <a:cubicBezTo>
                        <a:pt x="45" y="96"/>
                        <a:pt x="22" y="82"/>
                        <a:pt x="11" y="58"/>
                      </a:cubicBezTo>
                      <a:cubicBezTo>
                        <a:pt x="0" y="35"/>
                        <a:pt x="4" y="4"/>
                        <a:pt x="6" y="2"/>
                      </a:cubicBezTo>
                      <a:cubicBezTo>
                        <a:pt x="9" y="0"/>
                        <a:pt x="37" y="21"/>
                        <a:pt x="46" y="45"/>
                      </a:cubicBezTo>
                      <a:cubicBezTo>
                        <a:pt x="55" y="68"/>
                        <a:pt x="53" y="91"/>
                        <a:pt x="50" y="93"/>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8" name="Freeform 555"/>
                <p:cNvSpPr/>
                <p:nvPr>
                  <p:custDataLst>
                    <p:tags r:id="rId224"/>
                  </p:custDataLst>
                </p:nvPr>
              </p:nvSpPr>
              <p:spPr bwMode="auto">
                <a:xfrm>
                  <a:off x="2130" y="1377"/>
                  <a:ext cx="121" cy="207"/>
                </a:xfrm>
                <a:custGeom>
                  <a:avLst/>
                  <a:gdLst>
                    <a:gd name="T0" fmla="*/ 51 w 51"/>
                    <a:gd name="T1" fmla="*/ 84 h 87"/>
                    <a:gd name="T2" fmla="*/ 29 w 51"/>
                    <a:gd name="T3" fmla="*/ 45 h 87"/>
                    <a:gd name="T4" fmla="*/ 25 w 51"/>
                    <a:gd name="T5" fmla="*/ 40 h 87"/>
                    <a:gd name="T6" fmla="*/ 22 w 51"/>
                    <a:gd name="T7" fmla="*/ 1 h 87"/>
                    <a:gd name="T8" fmla="*/ 21 w 51"/>
                    <a:gd name="T9" fmla="*/ 1 h 87"/>
                    <a:gd name="T10" fmla="*/ 21 w 51"/>
                    <a:gd name="T11" fmla="*/ 35 h 87"/>
                    <a:gd name="T12" fmla="*/ 0 w 51"/>
                    <a:gd name="T13" fmla="*/ 20 h 87"/>
                    <a:gd name="T14" fmla="*/ 0 w 51"/>
                    <a:gd name="T15" fmla="*/ 20 h 87"/>
                    <a:gd name="T16" fmla="*/ 48 w 51"/>
                    <a:gd name="T17" fmla="*/ 85 h 87"/>
                    <a:gd name="T18" fmla="*/ 51 w 51"/>
                    <a:gd name="T1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7">
                      <a:moveTo>
                        <a:pt x="51" y="84"/>
                      </a:moveTo>
                      <a:cubicBezTo>
                        <a:pt x="45" y="70"/>
                        <a:pt x="38" y="57"/>
                        <a:pt x="29" y="45"/>
                      </a:cubicBezTo>
                      <a:cubicBezTo>
                        <a:pt x="28" y="43"/>
                        <a:pt x="26" y="41"/>
                        <a:pt x="25" y="40"/>
                      </a:cubicBezTo>
                      <a:cubicBezTo>
                        <a:pt x="23" y="27"/>
                        <a:pt x="22" y="15"/>
                        <a:pt x="22" y="1"/>
                      </a:cubicBezTo>
                      <a:cubicBezTo>
                        <a:pt x="22" y="1"/>
                        <a:pt x="21" y="0"/>
                        <a:pt x="21" y="1"/>
                      </a:cubicBezTo>
                      <a:cubicBezTo>
                        <a:pt x="18" y="12"/>
                        <a:pt x="18" y="24"/>
                        <a:pt x="21" y="35"/>
                      </a:cubicBezTo>
                      <a:cubicBezTo>
                        <a:pt x="15" y="28"/>
                        <a:pt x="9" y="22"/>
                        <a:pt x="0" y="20"/>
                      </a:cubicBezTo>
                      <a:cubicBezTo>
                        <a:pt x="0" y="20"/>
                        <a:pt x="0" y="20"/>
                        <a:pt x="0" y="20"/>
                      </a:cubicBezTo>
                      <a:cubicBezTo>
                        <a:pt x="23" y="37"/>
                        <a:pt x="35" y="61"/>
                        <a:pt x="48" y="85"/>
                      </a:cubicBezTo>
                      <a:cubicBezTo>
                        <a:pt x="49" y="87"/>
                        <a:pt x="51" y="86"/>
                        <a:pt x="51" y="84"/>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9" name="Freeform 556"/>
                <p:cNvSpPr/>
                <p:nvPr>
                  <p:custDataLst>
                    <p:tags r:id="rId225"/>
                  </p:custDataLst>
                </p:nvPr>
              </p:nvSpPr>
              <p:spPr bwMode="auto">
                <a:xfrm>
                  <a:off x="2172" y="1494"/>
                  <a:ext cx="98" cy="133"/>
                </a:xfrm>
                <a:custGeom>
                  <a:avLst/>
                  <a:gdLst>
                    <a:gd name="T0" fmla="*/ 41 w 41"/>
                    <a:gd name="T1" fmla="*/ 56 h 56"/>
                    <a:gd name="T2" fmla="*/ 31 w 41"/>
                    <a:gd name="T3" fmla="*/ 44 h 56"/>
                    <a:gd name="T4" fmla="*/ 5 w 41"/>
                    <a:gd name="T5" fmla="*/ 25 h 56"/>
                    <a:gd name="T6" fmla="*/ 18 w 41"/>
                    <a:gd name="T7" fmla="*/ 21 h 56"/>
                    <a:gd name="T8" fmla="*/ 12 w 41"/>
                    <a:gd name="T9" fmla="*/ 4 h 56"/>
                    <a:gd name="T10" fmla="*/ 26 w 41"/>
                    <a:gd name="T11" fmla="*/ 17 h 56"/>
                    <a:gd name="T12" fmla="*/ 30 w 41"/>
                    <a:gd name="T13" fmla="*/ 4 h 56"/>
                    <a:gd name="T14" fmla="*/ 41 w 41"/>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56">
                      <a:moveTo>
                        <a:pt x="41" y="56"/>
                      </a:moveTo>
                      <a:cubicBezTo>
                        <a:pt x="41" y="56"/>
                        <a:pt x="38" y="49"/>
                        <a:pt x="31" y="44"/>
                      </a:cubicBezTo>
                      <a:cubicBezTo>
                        <a:pt x="22" y="36"/>
                        <a:pt x="9" y="29"/>
                        <a:pt x="5" y="25"/>
                      </a:cubicBezTo>
                      <a:cubicBezTo>
                        <a:pt x="0" y="17"/>
                        <a:pt x="10" y="15"/>
                        <a:pt x="18" y="21"/>
                      </a:cubicBezTo>
                      <a:cubicBezTo>
                        <a:pt x="18" y="21"/>
                        <a:pt x="6" y="8"/>
                        <a:pt x="12" y="4"/>
                      </a:cubicBezTo>
                      <a:cubicBezTo>
                        <a:pt x="18" y="0"/>
                        <a:pt x="26" y="17"/>
                        <a:pt x="26" y="17"/>
                      </a:cubicBezTo>
                      <a:cubicBezTo>
                        <a:pt x="26" y="17"/>
                        <a:pt x="23" y="5"/>
                        <a:pt x="30" y="4"/>
                      </a:cubicBezTo>
                      <a:cubicBezTo>
                        <a:pt x="37" y="3"/>
                        <a:pt x="37" y="46"/>
                        <a:pt x="41" y="56"/>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0" name="Freeform 557"/>
                <p:cNvSpPr/>
                <p:nvPr>
                  <p:custDataLst>
                    <p:tags r:id="rId226"/>
                  </p:custDataLst>
                </p:nvPr>
              </p:nvSpPr>
              <p:spPr bwMode="auto">
                <a:xfrm>
                  <a:off x="2799" y="1287"/>
                  <a:ext cx="116" cy="212"/>
                </a:xfrm>
                <a:custGeom>
                  <a:avLst/>
                  <a:gdLst>
                    <a:gd name="T0" fmla="*/ 11 w 49"/>
                    <a:gd name="T1" fmla="*/ 88 h 89"/>
                    <a:gd name="T2" fmla="*/ 8 w 49"/>
                    <a:gd name="T3" fmla="*/ 40 h 89"/>
                    <a:gd name="T4" fmla="*/ 40 w 49"/>
                    <a:gd name="T5" fmla="*/ 0 h 89"/>
                    <a:gd name="T6" fmla="*/ 40 w 49"/>
                    <a:gd name="T7" fmla="*/ 53 h 89"/>
                    <a:gd name="T8" fmla="*/ 11 w 49"/>
                    <a:gd name="T9" fmla="*/ 88 h 89"/>
                  </a:gdLst>
                  <a:ahLst/>
                  <a:cxnLst>
                    <a:cxn ang="0">
                      <a:pos x="T0" y="T1"/>
                    </a:cxn>
                    <a:cxn ang="0">
                      <a:pos x="T2" y="T3"/>
                    </a:cxn>
                    <a:cxn ang="0">
                      <a:pos x="T4" y="T5"/>
                    </a:cxn>
                    <a:cxn ang="0">
                      <a:pos x="T6" y="T7"/>
                    </a:cxn>
                    <a:cxn ang="0">
                      <a:pos x="T8" y="T9"/>
                    </a:cxn>
                  </a:cxnLst>
                  <a:rect l="0" t="0" r="r" b="b"/>
                  <a:pathLst>
                    <a:path w="49" h="89">
                      <a:moveTo>
                        <a:pt x="11" y="88"/>
                      </a:moveTo>
                      <a:cubicBezTo>
                        <a:pt x="6" y="87"/>
                        <a:pt x="0" y="63"/>
                        <a:pt x="8" y="40"/>
                      </a:cubicBezTo>
                      <a:cubicBezTo>
                        <a:pt x="15" y="18"/>
                        <a:pt x="37" y="0"/>
                        <a:pt x="40" y="0"/>
                      </a:cubicBezTo>
                      <a:cubicBezTo>
                        <a:pt x="43" y="1"/>
                        <a:pt x="49" y="32"/>
                        <a:pt x="40" y="53"/>
                      </a:cubicBezTo>
                      <a:cubicBezTo>
                        <a:pt x="30" y="74"/>
                        <a:pt x="15" y="89"/>
                        <a:pt x="11" y="88"/>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1" name="Freeform 558"/>
                <p:cNvSpPr/>
                <p:nvPr>
                  <p:custDataLst>
                    <p:tags r:id="rId227"/>
                  </p:custDataLst>
                </p:nvPr>
              </p:nvSpPr>
              <p:spPr bwMode="auto">
                <a:xfrm>
                  <a:off x="2820" y="1304"/>
                  <a:ext cx="93" cy="192"/>
                </a:xfrm>
                <a:custGeom>
                  <a:avLst/>
                  <a:gdLst>
                    <a:gd name="T0" fmla="*/ 37 w 39"/>
                    <a:gd name="T1" fmla="*/ 6 h 81"/>
                    <a:gd name="T2" fmla="*/ 23 w 39"/>
                    <a:gd name="T3" fmla="*/ 23 h 81"/>
                    <a:gd name="T4" fmla="*/ 20 w 39"/>
                    <a:gd name="T5" fmla="*/ 0 h 81"/>
                    <a:gd name="T6" fmla="*/ 20 w 39"/>
                    <a:gd name="T7" fmla="*/ 1 h 81"/>
                    <a:gd name="T8" fmla="*/ 20 w 39"/>
                    <a:gd name="T9" fmla="*/ 26 h 81"/>
                    <a:gd name="T10" fmla="*/ 0 w 39"/>
                    <a:gd name="T11" fmla="*/ 80 h 81"/>
                    <a:gd name="T12" fmla="*/ 1 w 39"/>
                    <a:gd name="T13" fmla="*/ 81 h 81"/>
                    <a:gd name="T14" fmla="*/ 38 w 39"/>
                    <a:gd name="T15" fmla="*/ 7 h 81"/>
                    <a:gd name="T16" fmla="*/ 37 w 39"/>
                    <a:gd name="T17"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81">
                      <a:moveTo>
                        <a:pt x="37" y="6"/>
                      </a:moveTo>
                      <a:cubicBezTo>
                        <a:pt x="32" y="11"/>
                        <a:pt x="27" y="17"/>
                        <a:pt x="23" y="23"/>
                      </a:cubicBezTo>
                      <a:cubicBezTo>
                        <a:pt x="24" y="15"/>
                        <a:pt x="23" y="8"/>
                        <a:pt x="20" y="0"/>
                      </a:cubicBezTo>
                      <a:cubicBezTo>
                        <a:pt x="20" y="1"/>
                        <a:pt x="20" y="1"/>
                        <a:pt x="20" y="1"/>
                      </a:cubicBezTo>
                      <a:cubicBezTo>
                        <a:pt x="21" y="9"/>
                        <a:pt x="21" y="18"/>
                        <a:pt x="20" y="26"/>
                      </a:cubicBezTo>
                      <a:cubicBezTo>
                        <a:pt x="9" y="42"/>
                        <a:pt x="2" y="61"/>
                        <a:pt x="0" y="80"/>
                      </a:cubicBezTo>
                      <a:cubicBezTo>
                        <a:pt x="0" y="81"/>
                        <a:pt x="1" y="81"/>
                        <a:pt x="1" y="81"/>
                      </a:cubicBezTo>
                      <a:cubicBezTo>
                        <a:pt x="8" y="53"/>
                        <a:pt x="19" y="29"/>
                        <a:pt x="38" y="7"/>
                      </a:cubicBezTo>
                      <a:cubicBezTo>
                        <a:pt x="39" y="7"/>
                        <a:pt x="38" y="6"/>
                        <a:pt x="37" y="6"/>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2" name="Freeform 559"/>
                <p:cNvSpPr/>
                <p:nvPr>
                  <p:custDataLst>
                    <p:tags r:id="rId228"/>
                  </p:custDataLst>
                </p:nvPr>
              </p:nvSpPr>
              <p:spPr bwMode="auto">
                <a:xfrm>
                  <a:off x="2797" y="1415"/>
                  <a:ext cx="90" cy="141"/>
                </a:xfrm>
                <a:custGeom>
                  <a:avLst/>
                  <a:gdLst>
                    <a:gd name="T0" fmla="*/ 5 w 38"/>
                    <a:gd name="T1" fmla="*/ 59 h 59"/>
                    <a:gd name="T2" fmla="*/ 6 w 38"/>
                    <a:gd name="T3" fmla="*/ 43 h 59"/>
                    <a:gd name="T4" fmla="*/ 1 w 38"/>
                    <a:gd name="T5" fmla="*/ 12 h 59"/>
                    <a:gd name="T6" fmla="*/ 12 w 38"/>
                    <a:gd name="T7" fmla="*/ 18 h 59"/>
                    <a:gd name="T8" fmla="*/ 20 w 38"/>
                    <a:gd name="T9" fmla="*/ 1 h 59"/>
                    <a:gd name="T10" fmla="*/ 21 w 38"/>
                    <a:gd name="T11" fmla="*/ 21 h 59"/>
                    <a:gd name="T12" fmla="*/ 33 w 38"/>
                    <a:gd name="T13" fmla="*/ 14 h 59"/>
                    <a:gd name="T14" fmla="*/ 5 w 38"/>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9">
                      <a:moveTo>
                        <a:pt x="5" y="59"/>
                      </a:moveTo>
                      <a:cubicBezTo>
                        <a:pt x="5" y="59"/>
                        <a:pt x="7" y="52"/>
                        <a:pt x="6" y="43"/>
                      </a:cubicBezTo>
                      <a:cubicBezTo>
                        <a:pt x="5" y="32"/>
                        <a:pt x="0" y="17"/>
                        <a:pt x="1" y="12"/>
                      </a:cubicBezTo>
                      <a:cubicBezTo>
                        <a:pt x="1" y="3"/>
                        <a:pt x="11" y="8"/>
                        <a:pt x="12" y="18"/>
                      </a:cubicBezTo>
                      <a:cubicBezTo>
                        <a:pt x="12" y="18"/>
                        <a:pt x="12" y="0"/>
                        <a:pt x="20" y="1"/>
                      </a:cubicBezTo>
                      <a:cubicBezTo>
                        <a:pt x="27" y="2"/>
                        <a:pt x="21" y="21"/>
                        <a:pt x="21" y="21"/>
                      </a:cubicBezTo>
                      <a:cubicBezTo>
                        <a:pt x="21" y="21"/>
                        <a:pt x="27" y="10"/>
                        <a:pt x="33" y="14"/>
                      </a:cubicBezTo>
                      <a:cubicBezTo>
                        <a:pt x="38" y="18"/>
                        <a:pt x="9" y="49"/>
                        <a:pt x="5" y="59"/>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3" name="Freeform 560"/>
                <p:cNvSpPr/>
                <p:nvPr>
                  <p:custDataLst>
                    <p:tags r:id="rId229"/>
                  </p:custDataLst>
                </p:nvPr>
              </p:nvSpPr>
              <p:spPr bwMode="auto">
                <a:xfrm>
                  <a:off x="3775" y="2753"/>
                  <a:ext cx="736" cy="1092"/>
                </a:xfrm>
                <a:custGeom>
                  <a:avLst/>
                  <a:gdLst>
                    <a:gd name="T0" fmla="*/ 162 w 310"/>
                    <a:gd name="T1" fmla="*/ 252 h 460"/>
                    <a:gd name="T2" fmla="*/ 55 w 310"/>
                    <a:gd name="T3" fmla="*/ 154 h 460"/>
                    <a:gd name="T4" fmla="*/ 20 w 310"/>
                    <a:gd name="T5" fmla="*/ 2 h 460"/>
                    <a:gd name="T6" fmla="*/ 18 w 310"/>
                    <a:gd name="T7" fmla="*/ 1 h 460"/>
                    <a:gd name="T8" fmla="*/ 112 w 310"/>
                    <a:gd name="T9" fmla="*/ 227 h 460"/>
                    <a:gd name="T10" fmla="*/ 298 w 310"/>
                    <a:gd name="T11" fmla="*/ 458 h 460"/>
                    <a:gd name="T12" fmla="*/ 302 w 310"/>
                    <a:gd name="T13" fmla="*/ 458 h 460"/>
                    <a:gd name="T14" fmla="*/ 162 w 310"/>
                    <a:gd name="T15" fmla="*/ 252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460">
                      <a:moveTo>
                        <a:pt x="162" y="252"/>
                      </a:moveTo>
                      <a:cubicBezTo>
                        <a:pt x="123" y="223"/>
                        <a:pt x="84" y="194"/>
                        <a:pt x="55" y="154"/>
                      </a:cubicBezTo>
                      <a:cubicBezTo>
                        <a:pt x="24" y="111"/>
                        <a:pt x="11" y="55"/>
                        <a:pt x="20" y="2"/>
                      </a:cubicBezTo>
                      <a:cubicBezTo>
                        <a:pt x="21" y="0"/>
                        <a:pt x="18" y="0"/>
                        <a:pt x="18" y="1"/>
                      </a:cubicBezTo>
                      <a:cubicBezTo>
                        <a:pt x="0" y="93"/>
                        <a:pt x="43" y="169"/>
                        <a:pt x="112" y="227"/>
                      </a:cubicBezTo>
                      <a:cubicBezTo>
                        <a:pt x="191" y="292"/>
                        <a:pt x="291" y="344"/>
                        <a:pt x="298" y="458"/>
                      </a:cubicBezTo>
                      <a:cubicBezTo>
                        <a:pt x="298" y="460"/>
                        <a:pt x="302" y="460"/>
                        <a:pt x="302" y="458"/>
                      </a:cubicBezTo>
                      <a:cubicBezTo>
                        <a:pt x="310" y="367"/>
                        <a:pt x="227" y="301"/>
                        <a:pt x="162" y="252"/>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4" name="Freeform 561"/>
                <p:cNvSpPr/>
                <p:nvPr>
                  <p:custDataLst>
                    <p:tags r:id="rId230"/>
                  </p:custDataLst>
                </p:nvPr>
              </p:nvSpPr>
              <p:spPr bwMode="auto">
                <a:xfrm>
                  <a:off x="4154" y="2971"/>
                  <a:ext cx="335" cy="801"/>
                </a:xfrm>
                <a:custGeom>
                  <a:avLst/>
                  <a:gdLst>
                    <a:gd name="T0" fmla="*/ 69 w 141"/>
                    <a:gd name="T1" fmla="*/ 186 h 337"/>
                    <a:gd name="T2" fmla="*/ 5 w 141"/>
                    <a:gd name="T3" fmla="*/ 1 h 337"/>
                    <a:gd name="T4" fmla="*/ 3 w 141"/>
                    <a:gd name="T5" fmla="*/ 1 h 337"/>
                    <a:gd name="T6" fmla="*/ 45 w 141"/>
                    <a:gd name="T7" fmla="*/ 164 h 337"/>
                    <a:gd name="T8" fmla="*/ 139 w 141"/>
                    <a:gd name="T9" fmla="*/ 336 h 337"/>
                    <a:gd name="T10" fmla="*/ 141 w 141"/>
                    <a:gd name="T11" fmla="*/ 336 h 337"/>
                    <a:gd name="T12" fmla="*/ 69 w 141"/>
                    <a:gd name="T13" fmla="*/ 186 h 337"/>
                  </a:gdLst>
                  <a:ahLst/>
                  <a:cxnLst>
                    <a:cxn ang="0">
                      <a:pos x="T0" y="T1"/>
                    </a:cxn>
                    <a:cxn ang="0">
                      <a:pos x="T2" y="T3"/>
                    </a:cxn>
                    <a:cxn ang="0">
                      <a:pos x="T4" y="T5"/>
                    </a:cxn>
                    <a:cxn ang="0">
                      <a:pos x="T6" y="T7"/>
                    </a:cxn>
                    <a:cxn ang="0">
                      <a:pos x="T8" y="T9"/>
                    </a:cxn>
                    <a:cxn ang="0">
                      <a:pos x="T10" y="T11"/>
                    </a:cxn>
                    <a:cxn ang="0">
                      <a:pos x="T12" y="T13"/>
                    </a:cxn>
                  </a:cxnLst>
                  <a:rect l="0" t="0" r="r" b="b"/>
                  <a:pathLst>
                    <a:path w="141" h="337">
                      <a:moveTo>
                        <a:pt x="69" y="186"/>
                      </a:moveTo>
                      <a:cubicBezTo>
                        <a:pt x="29" y="131"/>
                        <a:pt x="4" y="70"/>
                        <a:pt x="5" y="1"/>
                      </a:cubicBezTo>
                      <a:cubicBezTo>
                        <a:pt x="5" y="0"/>
                        <a:pt x="3" y="0"/>
                        <a:pt x="3" y="1"/>
                      </a:cubicBezTo>
                      <a:cubicBezTo>
                        <a:pt x="0" y="59"/>
                        <a:pt x="14" y="114"/>
                        <a:pt x="45" y="164"/>
                      </a:cubicBezTo>
                      <a:cubicBezTo>
                        <a:pt x="80" y="219"/>
                        <a:pt x="131" y="267"/>
                        <a:pt x="139" y="336"/>
                      </a:cubicBezTo>
                      <a:cubicBezTo>
                        <a:pt x="139" y="337"/>
                        <a:pt x="141" y="337"/>
                        <a:pt x="141" y="336"/>
                      </a:cubicBezTo>
                      <a:cubicBezTo>
                        <a:pt x="139" y="277"/>
                        <a:pt x="103" y="231"/>
                        <a:pt x="69" y="186"/>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5" name="Freeform 562"/>
                <p:cNvSpPr/>
                <p:nvPr>
                  <p:custDataLst>
                    <p:tags r:id="rId231"/>
                  </p:custDataLst>
                </p:nvPr>
              </p:nvSpPr>
              <p:spPr bwMode="auto">
                <a:xfrm>
                  <a:off x="3642" y="2558"/>
                  <a:ext cx="403" cy="290"/>
                </a:xfrm>
                <a:custGeom>
                  <a:avLst/>
                  <a:gdLst>
                    <a:gd name="T0" fmla="*/ 77 w 170"/>
                    <a:gd name="T1" fmla="*/ 114 h 122"/>
                    <a:gd name="T2" fmla="*/ 70 w 170"/>
                    <a:gd name="T3" fmla="*/ 122 h 122"/>
                    <a:gd name="T4" fmla="*/ 67 w 170"/>
                    <a:gd name="T5" fmla="*/ 108 h 122"/>
                    <a:gd name="T6" fmla="*/ 17 w 170"/>
                    <a:gd name="T7" fmla="*/ 32 h 122"/>
                    <a:gd name="T8" fmla="*/ 80 w 170"/>
                    <a:gd name="T9" fmla="*/ 7 h 122"/>
                    <a:gd name="T10" fmla="*/ 90 w 170"/>
                    <a:gd name="T11" fmla="*/ 41 h 122"/>
                    <a:gd name="T12" fmla="*/ 117 w 170"/>
                    <a:gd name="T13" fmla="*/ 17 h 122"/>
                    <a:gd name="T14" fmla="*/ 164 w 170"/>
                    <a:gd name="T15" fmla="*/ 54 h 122"/>
                    <a:gd name="T16" fmla="*/ 77 w 170"/>
                    <a:gd name="T17" fmla="*/ 11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122">
                      <a:moveTo>
                        <a:pt x="77" y="114"/>
                      </a:moveTo>
                      <a:cubicBezTo>
                        <a:pt x="74" y="117"/>
                        <a:pt x="72" y="120"/>
                        <a:pt x="70" y="122"/>
                      </a:cubicBezTo>
                      <a:cubicBezTo>
                        <a:pt x="70" y="122"/>
                        <a:pt x="69" y="117"/>
                        <a:pt x="67" y="108"/>
                      </a:cubicBezTo>
                      <a:cubicBezTo>
                        <a:pt x="62" y="88"/>
                        <a:pt x="49" y="51"/>
                        <a:pt x="17" y="32"/>
                      </a:cubicBezTo>
                      <a:cubicBezTo>
                        <a:pt x="0" y="22"/>
                        <a:pt x="50" y="0"/>
                        <a:pt x="80" y="7"/>
                      </a:cubicBezTo>
                      <a:cubicBezTo>
                        <a:pt x="88" y="9"/>
                        <a:pt x="90" y="41"/>
                        <a:pt x="90" y="41"/>
                      </a:cubicBezTo>
                      <a:cubicBezTo>
                        <a:pt x="90" y="41"/>
                        <a:pt x="109" y="14"/>
                        <a:pt x="117" y="17"/>
                      </a:cubicBezTo>
                      <a:cubicBezTo>
                        <a:pt x="125" y="20"/>
                        <a:pt x="154" y="31"/>
                        <a:pt x="164" y="54"/>
                      </a:cubicBezTo>
                      <a:cubicBezTo>
                        <a:pt x="170" y="67"/>
                        <a:pt x="123" y="63"/>
                        <a:pt x="77" y="114"/>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6" name="Freeform 563"/>
                <p:cNvSpPr/>
                <p:nvPr>
                  <p:custDataLst>
                    <p:tags r:id="rId232"/>
                  </p:custDataLst>
                </p:nvPr>
              </p:nvSpPr>
              <p:spPr bwMode="auto">
                <a:xfrm>
                  <a:off x="4024" y="2829"/>
                  <a:ext cx="287" cy="223"/>
                </a:xfrm>
                <a:custGeom>
                  <a:avLst/>
                  <a:gdLst>
                    <a:gd name="T0" fmla="*/ 118 w 121"/>
                    <a:gd name="T1" fmla="*/ 31 h 94"/>
                    <a:gd name="T2" fmla="*/ 63 w 121"/>
                    <a:gd name="T3" fmla="*/ 87 h 94"/>
                    <a:gd name="T4" fmla="*/ 60 w 121"/>
                    <a:gd name="T5" fmla="*/ 94 h 94"/>
                    <a:gd name="T6" fmla="*/ 58 w 121"/>
                    <a:gd name="T7" fmla="*/ 89 h 94"/>
                    <a:gd name="T8" fmla="*/ 58 w 121"/>
                    <a:gd name="T9" fmla="*/ 89 h 94"/>
                    <a:gd name="T10" fmla="*/ 10 w 121"/>
                    <a:gd name="T11" fmla="*/ 25 h 94"/>
                    <a:gd name="T12" fmla="*/ 53 w 121"/>
                    <a:gd name="T13" fmla="*/ 5 h 94"/>
                    <a:gd name="T14" fmla="*/ 65 w 121"/>
                    <a:gd name="T15" fmla="*/ 33 h 94"/>
                    <a:gd name="T16" fmla="*/ 77 w 121"/>
                    <a:gd name="T17" fmla="*/ 7 h 94"/>
                    <a:gd name="T18" fmla="*/ 118 w 121"/>
                    <a:gd name="T19"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94">
                      <a:moveTo>
                        <a:pt x="118" y="31"/>
                      </a:moveTo>
                      <a:cubicBezTo>
                        <a:pt x="121" y="39"/>
                        <a:pt x="83" y="50"/>
                        <a:pt x="63" y="87"/>
                      </a:cubicBezTo>
                      <a:cubicBezTo>
                        <a:pt x="62" y="89"/>
                        <a:pt x="61" y="91"/>
                        <a:pt x="60" y="94"/>
                      </a:cubicBezTo>
                      <a:cubicBezTo>
                        <a:pt x="60" y="94"/>
                        <a:pt x="59" y="92"/>
                        <a:pt x="58" y="89"/>
                      </a:cubicBezTo>
                      <a:cubicBezTo>
                        <a:pt x="58" y="89"/>
                        <a:pt x="58" y="89"/>
                        <a:pt x="58" y="89"/>
                      </a:cubicBezTo>
                      <a:cubicBezTo>
                        <a:pt x="52" y="75"/>
                        <a:pt x="34" y="39"/>
                        <a:pt x="10" y="25"/>
                      </a:cubicBezTo>
                      <a:cubicBezTo>
                        <a:pt x="0" y="19"/>
                        <a:pt x="37" y="0"/>
                        <a:pt x="53" y="5"/>
                      </a:cubicBezTo>
                      <a:cubicBezTo>
                        <a:pt x="58" y="6"/>
                        <a:pt x="65" y="33"/>
                        <a:pt x="65" y="33"/>
                      </a:cubicBezTo>
                      <a:cubicBezTo>
                        <a:pt x="65" y="33"/>
                        <a:pt x="72" y="9"/>
                        <a:pt x="77" y="7"/>
                      </a:cubicBezTo>
                      <a:cubicBezTo>
                        <a:pt x="82" y="6"/>
                        <a:pt x="113" y="16"/>
                        <a:pt x="118" y="31"/>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7" name="Freeform 564"/>
                <p:cNvSpPr/>
                <p:nvPr>
                  <p:custDataLst>
                    <p:tags r:id="rId233"/>
                  </p:custDataLst>
                </p:nvPr>
              </p:nvSpPr>
              <p:spPr bwMode="auto">
                <a:xfrm>
                  <a:off x="3654" y="3078"/>
                  <a:ext cx="686" cy="451"/>
                </a:xfrm>
                <a:custGeom>
                  <a:avLst/>
                  <a:gdLst>
                    <a:gd name="T0" fmla="*/ 288 w 289"/>
                    <a:gd name="T1" fmla="*/ 187 h 190"/>
                    <a:gd name="T2" fmla="*/ 157 w 289"/>
                    <a:gd name="T3" fmla="*/ 104 h 190"/>
                    <a:gd name="T4" fmla="*/ 3 w 289"/>
                    <a:gd name="T5" fmla="*/ 1 h 190"/>
                    <a:gd name="T6" fmla="*/ 1 w 289"/>
                    <a:gd name="T7" fmla="*/ 2 h 190"/>
                    <a:gd name="T8" fmla="*/ 123 w 289"/>
                    <a:gd name="T9" fmla="*/ 102 h 190"/>
                    <a:gd name="T10" fmla="*/ 210 w 289"/>
                    <a:gd name="T11" fmla="*/ 131 h 190"/>
                    <a:gd name="T12" fmla="*/ 286 w 289"/>
                    <a:gd name="T13" fmla="*/ 189 h 190"/>
                    <a:gd name="T14" fmla="*/ 288 w 289"/>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190">
                      <a:moveTo>
                        <a:pt x="288" y="187"/>
                      </a:moveTo>
                      <a:cubicBezTo>
                        <a:pt x="259" y="141"/>
                        <a:pt x="207" y="119"/>
                        <a:pt x="157" y="104"/>
                      </a:cubicBezTo>
                      <a:cubicBezTo>
                        <a:pt x="94" y="85"/>
                        <a:pt x="37" y="62"/>
                        <a:pt x="3" y="1"/>
                      </a:cubicBezTo>
                      <a:cubicBezTo>
                        <a:pt x="2" y="0"/>
                        <a:pt x="0" y="1"/>
                        <a:pt x="1" y="2"/>
                      </a:cubicBezTo>
                      <a:cubicBezTo>
                        <a:pt x="27" y="53"/>
                        <a:pt x="70" y="84"/>
                        <a:pt x="123" y="102"/>
                      </a:cubicBezTo>
                      <a:cubicBezTo>
                        <a:pt x="152" y="112"/>
                        <a:pt x="182" y="119"/>
                        <a:pt x="210" y="131"/>
                      </a:cubicBezTo>
                      <a:cubicBezTo>
                        <a:pt x="240" y="145"/>
                        <a:pt x="262" y="166"/>
                        <a:pt x="286" y="189"/>
                      </a:cubicBezTo>
                      <a:cubicBezTo>
                        <a:pt x="287" y="190"/>
                        <a:pt x="289" y="188"/>
                        <a:pt x="288" y="187"/>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8" name="Freeform 565"/>
                <p:cNvSpPr/>
                <p:nvPr>
                  <p:custDataLst>
                    <p:tags r:id="rId234"/>
                  </p:custDataLst>
                </p:nvPr>
              </p:nvSpPr>
              <p:spPr bwMode="auto">
                <a:xfrm>
                  <a:off x="3528" y="2940"/>
                  <a:ext cx="206" cy="164"/>
                </a:xfrm>
                <a:custGeom>
                  <a:avLst/>
                  <a:gdLst>
                    <a:gd name="T0" fmla="*/ 59 w 87"/>
                    <a:gd name="T1" fmla="*/ 64 h 69"/>
                    <a:gd name="T2" fmla="*/ 60 w 87"/>
                    <a:gd name="T3" fmla="*/ 69 h 69"/>
                    <a:gd name="T4" fmla="*/ 55 w 87"/>
                    <a:gd name="T5" fmla="*/ 65 h 69"/>
                    <a:gd name="T6" fmla="*/ 7 w 87"/>
                    <a:gd name="T7" fmla="*/ 45 h 69"/>
                    <a:gd name="T8" fmla="*/ 20 w 87"/>
                    <a:gd name="T9" fmla="*/ 13 h 69"/>
                    <a:gd name="T10" fmla="*/ 41 w 87"/>
                    <a:gd name="T11" fmla="*/ 24 h 69"/>
                    <a:gd name="T12" fmla="*/ 42 w 87"/>
                    <a:gd name="T13" fmla="*/ 3 h 69"/>
                    <a:gd name="T14" fmla="*/ 82 w 87"/>
                    <a:gd name="T15" fmla="*/ 15 h 69"/>
                    <a:gd name="T16" fmla="*/ 59 w 87"/>
                    <a:gd name="T17" fmla="*/ 6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69">
                      <a:moveTo>
                        <a:pt x="59" y="64"/>
                      </a:moveTo>
                      <a:cubicBezTo>
                        <a:pt x="59" y="65"/>
                        <a:pt x="59" y="67"/>
                        <a:pt x="60" y="69"/>
                      </a:cubicBezTo>
                      <a:cubicBezTo>
                        <a:pt x="60" y="69"/>
                        <a:pt x="58" y="67"/>
                        <a:pt x="55" y="65"/>
                      </a:cubicBezTo>
                      <a:cubicBezTo>
                        <a:pt x="48" y="60"/>
                        <a:pt x="32" y="50"/>
                        <a:pt x="7" y="45"/>
                      </a:cubicBezTo>
                      <a:cubicBezTo>
                        <a:pt x="0" y="44"/>
                        <a:pt x="7" y="22"/>
                        <a:pt x="20" y="13"/>
                      </a:cubicBezTo>
                      <a:cubicBezTo>
                        <a:pt x="24" y="10"/>
                        <a:pt x="41" y="24"/>
                        <a:pt x="41" y="24"/>
                      </a:cubicBezTo>
                      <a:cubicBezTo>
                        <a:pt x="41" y="24"/>
                        <a:pt x="38" y="5"/>
                        <a:pt x="42" y="3"/>
                      </a:cubicBezTo>
                      <a:cubicBezTo>
                        <a:pt x="45" y="0"/>
                        <a:pt x="69" y="1"/>
                        <a:pt x="82" y="15"/>
                      </a:cubicBezTo>
                      <a:cubicBezTo>
                        <a:pt x="87" y="20"/>
                        <a:pt x="58" y="38"/>
                        <a:pt x="59" y="64"/>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9" name="Freeform 566"/>
                <p:cNvSpPr/>
                <p:nvPr>
                  <p:custDataLst>
                    <p:tags r:id="rId235"/>
                  </p:custDataLst>
                </p:nvPr>
              </p:nvSpPr>
              <p:spPr bwMode="auto">
                <a:xfrm>
                  <a:off x="3601" y="3009"/>
                  <a:ext cx="69" cy="95"/>
                </a:xfrm>
                <a:custGeom>
                  <a:avLst/>
                  <a:gdLst>
                    <a:gd name="T0" fmla="*/ 28 w 29"/>
                    <a:gd name="T1" fmla="*/ 35 h 40"/>
                    <a:gd name="T2" fmla="*/ 29 w 29"/>
                    <a:gd name="T3" fmla="*/ 40 h 40"/>
                    <a:gd name="T4" fmla="*/ 24 w 29"/>
                    <a:gd name="T5" fmla="*/ 36 h 40"/>
                    <a:gd name="T6" fmla="*/ 0 w 29"/>
                    <a:gd name="T7" fmla="*/ 11 h 40"/>
                    <a:gd name="T8" fmla="*/ 0 w 29"/>
                    <a:gd name="T9" fmla="*/ 10 h 40"/>
                    <a:gd name="T10" fmla="*/ 20 w 29"/>
                    <a:gd name="T11" fmla="*/ 27 h 40"/>
                    <a:gd name="T12" fmla="*/ 14 w 29"/>
                    <a:gd name="T13" fmla="*/ 9 h 40"/>
                    <a:gd name="T14" fmla="*/ 14 w 29"/>
                    <a:gd name="T15" fmla="*/ 9 h 40"/>
                    <a:gd name="T16" fmla="*/ 24 w 29"/>
                    <a:gd name="T17" fmla="*/ 30 h 40"/>
                    <a:gd name="T18" fmla="*/ 24 w 29"/>
                    <a:gd name="T19" fmla="*/ 0 h 40"/>
                    <a:gd name="T20" fmla="*/ 24 w 29"/>
                    <a:gd name="T21" fmla="*/ 0 h 40"/>
                    <a:gd name="T22" fmla="*/ 28 w 29"/>
                    <a:gd name="T23"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0">
                      <a:moveTo>
                        <a:pt x="28" y="35"/>
                      </a:moveTo>
                      <a:cubicBezTo>
                        <a:pt x="28" y="36"/>
                        <a:pt x="28" y="38"/>
                        <a:pt x="29" y="40"/>
                      </a:cubicBezTo>
                      <a:cubicBezTo>
                        <a:pt x="29" y="40"/>
                        <a:pt x="27" y="38"/>
                        <a:pt x="24" y="36"/>
                      </a:cubicBezTo>
                      <a:cubicBezTo>
                        <a:pt x="18" y="26"/>
                        <a:pt x="11" y="17"/>
                        <a:pt x="0" y="11"/>
                      </a:cubicBezTo>
                      <a:cubicBezTo>
                        <a:pt x="0" y="10"/>
                        <a:pt x="0" y="10"/>
                        <a:pt x="0" y="10"/>
                      </a:cubicBezTo>
                      <a:cubicBezTo>
                        <a:pt x="8" y="14"/>
                        <a:pt x="15" y="20"/>
                        <a:pt x="20" y="27"/>
                      </a:cubicBezTo>
                      <a:cubicBezTo>
                        <a:pt x="17" y="21"/>
                        <a:pt x="15" y="15"/>
                        <a:pt x="14" y="9"/>
                      </a:cubicBezTo>
                      <a:cubicBezTo>
                        <a:pt x="14" y="9"/>
                        <a:pt x="14" y="9"/>
                        <a:pt x="14" y="9"/>
                      </a:cubicBezTo>
                      <a:cubicBezTo>
                        <a:pt x="17" y="16"/>
                        <a:pt x="20" y="23"/>
                        <a:pt x="24" y="30"/>
                      </a:cubicBezTo>
                      <a:cubicBezTo>
                        <a:pt x="22" y="20"/>
                        <a:pt x="22" y="9"/>
                        <a:pt x="24" y="0"/>
                      </a:cubicBezTo>
                      <a:cubicBezTo>
                        <a:pt x="24" y="0"/>
                        <a:pt x="24" y="0"/>
                        <a:pt x="24" y="0"/>
                      </a:cubicBezTo>
                      <a:cubicBezTo>
                        <a:pt x="22" y="13"/>
                        <a:pt x="24" y="24"/>
                        <a:pt x="28" y="35"/>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0" name="Freeform 567"/>
                <p:cNvSpPr/>
                <p:nvPr>
                  <p:custDataLst>
                    <p:tags r:id="rId236"/>
                  </p:custDataLst>
                </p:nvPr>
              </p:nvSpPr>
              <p:spPr bwMode="auto">
                <a:xfrm>
                  <a:off x="3770" y="2691"/>
                  <a:ext cx="126" cy="157"/>
                </a:xfrm>
                <a:custGeom>
                  <a:avLst/>
                  <a:gdLst>
                    <a:gd name="T0" fmla="*/ 52 w 53"/>
                    <a:gd name="T1" fmla="*/ 14 h 66"/>
                    <a:gd name="T2" fmla="*/ 23 w 53"/>
                    <a:gd name="T3" fmla="*/ 58 h 66"/>
                    <a:gd name="T4" fmla="*/ 16 w 53"/>
                    <a:gd name="T5" fmla="*/ 66 h 66"/>
                    <a:gd name="T6" fmla="*/ 13 w 53"/>
                    <a:gd name="T7" fmla="*/ 52 h 66"/>
                    <a:gd name="T8" fmla="*/ 1 w 53"/>
                    <a:gd name="T9" fmla="*/ 1 h 66"/>
                    <a:gd name="T10" fmla="*/ 2 w 53"/>
                    <a:gd name="T11" fmla="*/ 0 h 66"/>
                    <a:gd name="T12" fmla="*/ 17 w 53"/>
                    <a:gd name="T13" fmla="*/ 52 h 66"/>
                    <a:gd name="T14" fmla="*/ 34 w 53"/>
                    <a:gd name="T15" fmla="*/ 6 h 66"/>
                    <a:gd name="T16" fmla="*/ 35 w 53"/>
                    <a:gd name="T17" fmla="*/ 7 h 66"/>
                    <a:gd name="T18" fmla="*/ 21 w 53"/>
                    <a:gd name="T19" fmla="*/ 51 h 66"/>
                    <a:gd name="T20" fmla="*/ 52 w 53"/>
                    <a:gd name="T21" fmla="*/ 13 h 66"/>
                    <a:gd name="T22" fmla="*/ 52 w 53"/>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66">
                      <a:moveTo>
                        <a:pt x="52" y="14"/>
                      </a:moveTo>
                      <a:cubicBezTo>
                        <a:pt x="39" y="27"/>
                        <a:pt x="30" y="42"/>
                        <a:pt x="23" y="58"/>
                      </a:cubicBezTo>
                      <a:cubicBezTo>
                        <a:pt x="20" y="61"/>
                        <a:pt x="18" y="64"/>
                        <a:pt x="16" y="66"/>
                      </a:cubicBezTo>
                      <a:cubicBezTo>
                        <a:pt x="16" y="66"/>
                        <a:pt x="15" y="61"/>
                        <a:pt x="13" y="52"/>
                      </a:cubicBezTo>
                      <a:cubicBezTo>
                        <a:pt x="12" y="35"/>
                        <a:pt x="10" y="18"/>
                        <a:pt x="1" y="1"/>
                      </a:cubicBezTo>
                      <a:cubicBezTo>
                        <a:pt x="0" y="0"/>
                        <a:pt x="1" y="0"/>
                        <a:pt x="2" y="0"/>
                      </a:cubicBezTo>
                      <a:cubicBezTo>
                        <a:pt x="13" y="15"/>
                        <a:pt x="17" y="33"/>
                        <a:pt x="17" y="52"/>
                      </a:cubicBezTo>
                      <a:cubicBezTo>
                        <a:pt x="20" y="36"/>
                        <a:pt x="26" y="20"/>
                        <a:pt x="34" y="6"/>
                      </a:cubicBezTo>
                      <a:cubicBezTo>
                        <a:pt x="34" y="5"/>
                        <a:pt x="35" y="6"/>
                        <a:pt x="35" y="7"/>
                      </a:cubicBezTo>
                      <a:cubicBezTo>
                        <a:pt x="28" y="21"/>
                        <a:pt x="24" y="36"/>
                        <a:pt x="21" y="51"/>
                      </a:cubicBezTo>
                      <a:cubicBezTo>
                        <a:pt x="29" y="36"/>
                        <a:pt x="39" y="23"/>
                        <a:pt x="52" y="13"/>
                      </a:cubicBezTo>
                      <a:cubicBezTo>
                        <a:pt x="52" y="13"/>
                        <a:pt x="53" y="14"/>
                        <a:pt x="52" y="14"/>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1" name="Freeform 568"/>
                <p:cNvSpPr/>
                <p:nvPr>
                  <p:custDataLst>
                    <p:tags r:id="rId237"/>
                  </p:custDataLst>
                </p:nvPr>
              </p:nvSpPr>
              <p:spPr bwMode="auto">
                <a:xfrm>
                  <a:off x="4114" y="2926"/>
                  <a:ext cx="90" cy="126"/>
                </a:xfrm>
                <a:custGeom>
                  <a:avLst/>
                  <a:gdLst>
                    <a:gd name="T0" fmla="*/ 38 w 38"/>
                    <a:gd name="T1" fmla="*/ 8 h 53"/>
                    <a:gd name="T2" fmla="*/ 25 w 38"/>
                    <a:gd name="T3" fmla="*/ 46 h 53"/>
                    <a:gd name="T4" fmla="*/ 22 w 38"/>
                    <a:gd name="T5" fmla="*/ 53 h 53"/>
                    <a:gd name="T6" fmla="*/ 20 w 38"/>
                    <a:gd name="T7" fmla="*/ 48 h 53"/>
                    <a:gd name="T8" fmla="*/ 20 w 38"/>
                    <a:gd name="T9" fmla="*/ 48 h 53"/>
                    <a:gd name="T10" fmla="*/ 19 w 38"/>
                    <a:gd name="T11" fmla="*/ 45 h 53"/>
                    <a:gd name="T12" fmla="*/ 0 w 38"/>
                    <a:gd name="T13" fmla="*/ 1 h 53"/>
                    <a:gd name="T14" fmla="*/ 1 w 38"/>
                    <a:gd name="T15" fmla="*/ 0 h 53"/>
                    <a:gd name="T16" fmla="*/ 19 w 38"/>
                    <a:gd name="T17" fmla="*/ 30 h 53"/>
                    <a:gd name="T18" fmla="*/ 22 w 38"/>
                    <a:gd name="T19" fmla="*/ 3 h 53"/>
                    <a:gd name="T20" fmla="*/ 22 w 38"/>
                    <a:gd name="T21" fmla="*/ 3 h 53"/>
                    <a:gd name="T22" fmla="*/ 22 w 38"/>
                    <a:gd name="T23" fmla="*/ 40 h 53"/>
                    <a:gd name="T24" fmla="*/ 38 w 38"/>
                    <a:gd name="T25"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3">
                      <a:moveTo>
                        <a:pt x="38" y="8"/>
                      </a:moveTo>
                      <a:cubicBezTo>
                        <a:pt x="30" y="20"/>
                        <a:pt x="27" y="33"/>
                        <a:pt x="25" y="46"/>
                      </a:cubicBezTo>
                      <a:cubicBezTo>
                        <a:pt x="24" y="48"/>
                        <a:pt x="23" y="50"/>
                        <a:pt x="22" y="53"/>
                      </a:cubicBezTo>
                      <a:cubicBezTo>
                        <a:pt x="22" y="53"/>
                        <a:pt x="21" y="51"/>
                        <a:pt x="20" y="48"/>
                      </a:cubicBezTo>
                      <a:cubicBezTo>
                        <a:pt x="20" y="48"/>
                        <a:pt x="20" y="48"/>
                        <a:pt x="20" y="48"/>
                      </a:cubicBezTo>
                      <a:cubicBezTo>
                        <a:pt x="20" y="47"/>
                        <a:pt x="20" y="46"/>
                        <a:pt x="19" y="45"/>
                      </a:cubicBezTo>
                      <a:cubicBezTo>
                        <a:pt x="16" y="29"/>
                        <a:pt x="11" y="12"/>
                        <a:pt x="0" y="1"/>
                      </a:cubicBezTo>
                      <a:cubicBezTo>
                        <a:pt x="1" y="0"/>
                        <a:pt x="1" y="0"/>
                        <a:pt x="1" y="0"/>
                      </a:cubicBezTo>
                      <a:cubicBezTo>
                        <a:pt x="10" y="7"/>
                        <a:pt x="16" y="18"/>
                        <a:pt x="19" y="30"/>
                      </a:cubicBezTo>
                      <a:cubicBezTo>
                        <a:pt x="20" y="21"/>
                        <a:pt x="21" y="12"/>
                        <a:pt x="22" y="3"/>
                      </a:cubicBezTo>
                      <a:cubicBezTo>
                        <a:pt x="22" y="3"/>
                        <a:pt x="22" y="3"/>
                        <a:pt x="22" y="3"/>
                      </a:cubicBezTo>
                      <a:cubicBezTo>
                        <a:pt x="21" y="16"/>
                        <a:pt x="22" y="28"/>
                        <a:pt x="22" y="40"/>
                      </a:cubicBezTo>
                      <a:cubicBezTo>
                        <a:pt x="25" y="28"/>
                        <a:pt x="31" y="17"/>
                        <a:pt x="38" y="8"/>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2" name="Freeform 569"/>
                <p:cNvSpPr/>
                <p:nvPr>
                  <p:custDataLst>
                    <p:tags r:id="rId238"/>
                  </p:custDataLst>
                </p:nvPr>
              </p:nvSpPr>
              <p:spPr bwMode="auto">
                <a:xfrm>
                  <a:off x="2830" y="1615"/>
                  <a:ext cx="432" cy="1627"/>
                </a:xfrm>
                <a:custGeom>
                  <a:avLst/>
                  <a:gdLst>
                    <a:gd name="T0" fmla="*/ 179 w 182"/>
                    <a:gd name="T1" fmla="*/ 365 h 685"/>
                    <a:gd name="T2" fmla="*/ 73 w 182"/>
                    <a:gd name="T3" fmla="*/ 521 h 685"/>
                    <a:gd name="T4" fmla="*/ 99 w 182"/>
                    <a:gd name="T5" fmla="*/ 356 h 685"/>
                    <a:gd name="T6" fmla="*/ 145 w 182"/>
                    <a:gd name="T7" fmla="*/ 179 h 685"/>
                    <a:gd name="T8" fmla="*/ 124 w 182"/>
                    <a:gd name="T9" fmla="*/ 1 h 685"/>
                    <a:gd name="T10" fmla="*/ 123 w 182"/>
                    <a:gd name="T11" fmla="*/ 1 h 685"/>
                    <a:gd name="T12" fmla="*/ 131 w 182"/>
                    <a:gd name="T13" fmla="*/ 218 h 685"/>
                    <a:gd name="T14" fmla="*/ 87 w 182"/>
                    <a:gd name="T15" fmla="*/ 368 h 685"/>
                    <a:gd name="T16" fmla="*/ 92 w 182"/>
                    <a:gd name="T17" fmla="*/ 265 h 685"/>
                    <a:gd name="T18" fmla="*/ 2 w 182"/>
                    <a:gd name="T19" fmla="*/ 128 h 685"/>
                    <a:gd name="T20" fmla="*/ 1 w 182"/>
                    <a:gd name="T21" fmla="*/ 130 h 685"/>
                    <a:gd name="T22" fmla="*/ 87 w 182"/>
                    <a:gd name="T23" fmla="*/ 285 h 685"/>
                    <a:gd name="T24" fmla="*/ 70 w 182"/>
                    <a:gd name="T25" fmla="*/ 438 h 685"/>
                    <a:gd name="T26" fmla="*/ 151 w 182"/>
                    <a:gd name="T27" fmla="*/ 684 h 685"/>
                    <a:gd name="T28" fmla="*/ 152 w 182"/>
                    <a:gd name="T29" fmla="*/ 681 h 685"/>
                    <a:gd name="T30" fmla="*/ 76 w 182"/>
                    <a:gd name="T31" fmla="*/ 555 h 685"/>
                    <a:gd name="T32" fmla="*/ 181 w 182"/>
                    <a:gd name="T33" fmla="*/ 366 h 685"/>
                    <a:gd name="T34" fmla="*/ 179 w 182"/>
                    <a:gd name="T35" fmla="*/ 36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685">
                      <a:moveTo>
                        <a:pt x="179" y="365"/>
                      </a:moveTo>
                      <a:cubicBezTo>
                        <a:pt x="135" y="404"/>
                        <a:pt x="85" y="460"/>
                        <a:pt x="73" y="521"/>
                      </a:cubicBezTo>
                      <a:cubicBezTo>
                        <a:pt x="71" y="466"/>
                        <a:pt x="84" y="407"/>
                        <a:pt x="99" y="356"/>
                      </a:cubicBezTo>
                      <a:cubicBezTo>
                        <a:pt x="117" y="298"/>
                        <a:pt x="138" y="240"/>
                        <a:pt x="145" y="179"/>
                      </a:cubicBezTo>
                      <a:cubicBezTo>
                        <a:pt x="152" y="117"/>
                        <a:pt x="139" y="60"/>
                        <a:pt x="124" y="1"/>
                      </a:cubicBezTo>
                      <a:cubicBezTo>
                        <a:pt x="123" y="0"/>
                        <a:pt x="123" y="0"/>
                        <a:pt x="123" y="1"/>
                      </a:cubicBezTo>
                      <a:cubicBezTo>
                        <a:pt x="140" y="73"/>
                        <a:pt x="147" y="145"/>
                        <a:pt x="131" y="218"/>
                      </a:cubicBezTo>
                      <a:cubicBezTo>
                        <a:pt x="120" y="269"/>
                        <a:pt x="101" y="318"/>
                        <a:pt x="87" y="368"/>
                      </a:cubicBezTo>
                      <a:cubicBezTo>
                        <a:pt x="93" y="334"/>
                        <a:pt x="98" y="300"/>
                        <a:pt x="92" y="265"/>
                      </a:cubicBezTo>
                      <a:cubicBezTo>
                        <a:pt x="82" y="209"/>
                        <a:pt x="49" y="160"/>
                        <a:pt x="2" y="128"/>
                      </a:cubicBezTo>
                      <a:cubicBezTo>
                        <a:pt x="1" y="127"/>
                        <a:pt x="0" y="129"/>
                        <a:pt x="1" y="130"/>
                      </a:cubicBezTo>
                      <a:cubicBezTo>
                        <a:pt x="49" y="167"/>
                        <a:pt x="82" y="224"/>
                        <a:pt x="87" y="285"/>
                      </a:cubicBezTo>
                      <a:cubicBezTo>
                        <a:pt x="91" y="336"/>
                        <a:pt x="72" y="387"/>
                        <a:pt x="70" y="438"/>
                      </a:cubicBezTo>
                      <a:cubicBezTo>
                        <a:pt x="54" y="528"/>
                        <a:pt x="65" y="632"/>
                        <a:pt x="151" y="684"/>
                      </a:cubicBezTo>
                      <a:cubicBezTo>
                        <a:pt x="152" y="685"/>
                        <a:pt x="154" y="682"/>
                        <a:pt x="152" y="681"/>
                      </a:cubicBezTo>
                      <a:cubicBezTo>
                        <a:pt x="106" y="649"/>
                        <a:pt x="84" y="604"/>
                        <a:pt x="76" y="555"/>
                      </a:cubicBezTo>
                      <a:cubicBezTo>
                        <a:pt x="76" y="482"/>
                        <a:pt x="135" y="421"/>
                        <a:pt x="181" y="366"/>
                      </a:cubicBezTo>
                      <a:cubicBezTo>
                        <a:pt x="182" y="365"/>
                        <a:pt x="181" y="364"/>
                        <a:pt x="179" y="365"/>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3" name="Freeform 570"/>
                <p:cNvSpPr/>
                <p:nvPr>
                  <p:custDataLst>
                    <p:tags r:id="rId239"/>
                  </p:custDataLst>
                </p:nvPr>
              </p:nvSpPr>
              <p:spPr bwMode="auto">
                <a:xfrm>
                  <a:off x="2623" y="1720"/>
                  <a:ext cx="285" cy="273"/>
                </a:xfrm>
                <a:custGeom>
                  <a:avLst/>
                  <a:gdLst>
                    <a:gd name="T0" fmla="*/ 109 w 120"/>
                    <a:gd name="T1" fmla="*/ 95 h 115"/>
                    <a:gd name="T2" fmla="*/ 112 w 120"/>
                    <a:gd name="T3" fmla="*/ 106 h 115"/>
                    <a:gd name="T4" fmla="*/ 104 w 120"/>
                    <a:gd name="T5" fmla="*/ 104 h 115"/>
                    <a:gd name="T6" fmla="*/ 13 w 120"/>
                    <a:gd name="T7" fmla="*/ 110 h 115"/>
                    <a:gd name="T8" fmla="*/ 17 w 120"/>
                    <a:gd name="T9" fmla="*/ 45 h 115"/>
                    <a:gd name="T10" fmla="*/ 48 w 120"/>
                    <a:gd name="T11" fmla="*/ 51 h 115"/>
                    <a:gd name="T12" fmla="*/ 40 w 120"/>
                    <a:gd name="T13" fmla="*/ 22 h 115"/>
                    <a:gd name="T14" fmla="*/ 117 w 120"/>
                    <a:gd name="T15" fmla="*/ 13 h 115"/>
                    <a:gd name="T16" fmla="*/ 109 w 120"/>
                    <a:gd name="T17" fmla="*/ 9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15">
                      <a:moveTo>
                        <a:pt x="109" y="95"/>
                      </a:moveTo>
                      <a:cubicBezTo>
                        <a:pt x="110" y="98"/>
                        <a:pt x="111" y="102"/>
                        <a:pt x="112" y="106"/>
                      </a:cubicBezTo>
                      <a:cubicBezTo>
                        <a:pt x="112" y="106"/>
                        <a:pt x="110" y="105"/>
                        <a:pt x="104" y="104"/>
                      </a:cubicBezTo>
                      <a:cubicBezTo>
                        <a:pt x="89" y="100"/>
                        <a:pt x="53" y="96"/>
                        <a:pt x="13" y="110"/>
                      </a:cubicBezTo>
                      <a:cubicBezTo>
                        <a:pt x="0" y="115"/>
                        <a:pt x="2" y="61"/>
                        <a:pt x="17" y="45"/>
                      </a:cubicBezTo>
                      <a:cubicBezTo>
                        <a:pt x="26" y="36"/>
                        <a:pt x="47" y="52"/>
                        <a:pt x="48" y="51"/>
                      </a:cubicBezTo>
                      <a:cubicBezTo>
                        <a:pt x="49" y="50"/>
                        <a:pt x="36" y="30"/>
                        <a:pt x="40" y="22"/>
                      </a:cubicBezTo>
                      <a:cubicBezTo>
                        <a:pt x="44" y="14"/>
                        <a:pt x="88" y="0"/>
                        <a:pt x="117" y="13"/>
                      </a:cubicBezTo>
                      <a:cubicBezTo>
                        <a:pt x="120" y="14"/>
                        <a:pt x="92" y="39"/>
                        <a:pt x="109" y="95"/>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4" name="Freeform 571"/>
                <p:cNvSpPr/>
                <p:nvPr>
                  <p:custDataLst>
                    <p:tags r:id="rId240"/>
                  </p:custDataLst>
                </p:nvPr>
              </p:nvSpPr>
              <p:spPr bwMode="auto">
                <a:xfrm>
                  <a:off x="2889" y="1425"/>
                  <a:ext cx="435" cy="333"/>
                </a:xfrm>
                <a:custGeom>
                  <a:avLst/>
                  <a:gdLst>
                    <a:gd name="T0" fmla="*/ 115 w 183"/>
                    <a:gd name="T1" fmla="*/ 116 h 140"/>
                    <a:gd name="T2" fmla="*/ 112 w 183"/>
                    <a:gd name="T3" fmla="*/ 128 h 140"/>
                    <a:gd name="T4" fmla="*/ 112 w 183"/>
                    <a:gd name="T5" fmla="*/ 129 h 140"/>
                    <a:gd name="T6" fmla="*/ 111 w 183"/>
                    <a:gd name="T7" fmla="*/ 140 h 140"/>
                    <a:gd name="T8" fmla="*/ 105 w 183"/>
                    <a:gd name="T9" fmla="*/ 130 h 140"/>
                    <a:gd name="T10" fmla="*/ 7 w 183"/>
                    <a:gd name="T11" fmla="*/ 85 h 140"/>
                    <a:gd name="T12" fmla="*/ 51 w 183"/>
                    <a:gd name="T13" fmla="*/ 18 h 140"/>
                    <a:gd name="T14" fmla="*/ 87 w 183"/>
                    <a:gd name="T15" fmla="*/ 45 h 140"/>
                    <a:gd name="T16" fmla="*/ 99 w 183"/>
                    <a:gd name="T17" fmla="*/ 3 h 140"/>
                    <a:gd name="T18" fmla="*/ 180 w 183"/>
                    <a:gd name="T19" fmla="*/ 40 h 140"/>
                    <a:gd name="T20" fmla="*/ 115 w 183"/>
                    <a:gd name="T21" fmla="*/ 1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0">
                      <a:moveTo>
                        <a:pt x="115" y="116"/>
                      </a:moveTo>
                      <a:cubicBezTo>
                        <a:pt x="114" y="120"/>
                        <a:pt x="113" y="124"/>
                        <a:pt x="112" y="128"/>
                      </a:cubicBezTo>
                      <a:cubicBezTo>
                        <a:pt x="112" y="129"/>
                        <a:pt x="112" y="129"/>
                        <a:pt x="112" y="129"/>
                      </a:cubicBezTo>
                      <a:cubicBezTo>
                        <a:pt x="111" y="132"/>
                        <a:pt x="111" y="136"/>
                        <a:pt x="111" y="140"/>
                      </a:cubicBezTo>
                      <a:cubicBezTo>
                        <a:pt x="111" y="140"/>
                        <a:pt x="109" y="136"/>
                        <a:pt x="105" y="130"/>
                      </a:cubicBezTo>
                      <a:cubicBezTo>
                        <a:pt x="93" y="114"/>
                        <a:pt x="62" y="83"/>
                        <a:pt x="7" y="85"/>
                      </a:cubicBezTo>
                      <a:cubicBezTo>
                        <a:pt x="0" y="86"/>
                        <a:pt x="9" y="32"/>
                        <a:pt x="51" y="18"/>
                      </a:cubicBezTo>
                      <a:cubicBezTo>
                        <a:pt x="60" y="15"/>
                        <a:pt x="87" y="45"/>
                        <a:pt x="87" y="45"/>
                      </a:cubicBezTo>
                      <a:cubicBezTo>
                        <a:pt x="87" y="45"/>
                        <a:pt x="88" y="6"/>
                        <a:pt x="99" y="3"/>
                      </a:cubicBezTo>
                      <a:cubicBezTo>
                        <a:pt x="110" y="0"/>
                        <a:pt x="150" y="5"/>
                        <a:pt x="180" y="40"/>
                      </a:cubicBezTo>
                      <a:cubicBezTo>
                        <a:pt x="183" y="44"/>
                        <a:pt x="130" y="73"/>
                        <a:pt x="115" y="116"/>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5" name="Freeform 572"/>
                <p:cNvSpPr/>
                <p:nvPr>
                  <p:custDataLst>
                    <p:tags r:id="rId241"/>
                  </p:custDataLst>
                </p:nvPr>
              </p:nvSpPr>
              <p:spPr bwMode="auto">
                <a:xfrm>
                  <a:off x="3243" y="2335"/>
                  <a:ext cx="185" cy="237"/>
                </a:xfrm>
                <a:custGeom>
                  <a:avLst/>
                  <a:gdLst>
                    <a:gd name="T0" fmla="*/ 72 w 78"/>
                    <a:gd name="T1" fmla="*/ 93 h 100"/>
                    <a:gd name="T2" fmla="*/ 7 w 78"/>
                    <a:gd name="T3" fmla="*/ 66 h 100"/>
                    <a:gd name="T4" fmla="*/ 5 w 78"/>
                    <a:gd name="T5" fmla="*/ 66 h 100"/>
                    <a:gd name="T6" fmla="*/ 4 w 78"/>
                    <a:gd name="T7" fmla="*/ 66 h 100"/>
                    <a:gd name="T8" fmla="*/ 0 w 78"/>
                    <a:gd name="T9" fmla="*/ 66 h 100"/>
                    <a:gd name="T10" fmla="*/ 4 w 78"/>
                    <a:gd name="T11" fmla="*/ 61 h 100"/>
                    <a:gd name="T12" fmla="*/ 9 w 78"/>
                    <a:gd name="T13" fmla="*/ 9 h 100"/>
                    <a:gd name="T14" fmla="*/ 54 w 78"/>
                    <a:gd name="T15" fmla="*/ 26 h 100"/>
                    <a:gd name="T16" fmla="*/ 43 w 78"/>
                    <a:gd name="T17" fmla="*/ 45 h 100"/>
                    <a:gd name="T18" fmla="*/ 67 w 78"/>
                    <a:gd name="T19" fmla="*/ 48 h 100"/>
                    <a:gd name="T20" fmla="*/ 72 w 78"/>
                    <a:gd name="T21" fmla="*/ 9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0">
                      <a:moveTo>
                        <a:pt x="72" y="93"/>
                      </a:moveTo>
                      <a:cubicBezTo>
                        <a:pt x="68" y="100"/>
                        <a:pt x="52" y="67"/>
                        <a:pt x="7" y="66"/>
                      </a:cubicBezTo>
                      <a:cubicBezTo>
                        <a:pt x="6" y="66"/>
                        <a:pt x="5" y="66"/>
                        <a:pt x="5" y="66"/>
                      </a:cubicBezTo>
                      <a:cubicBezTo>
                        <a:pt x="4" y="66"/>
                        <a:pt x="4" y="66"/>
                        <a:pt x="4" y="66"/>
                      </a:cubicBezTo>
                      <a:cubicBezTo>
                        <a:pt x="3" y="66"/>
                        <a:pt x="2" y="66"/>
                        <a:pt x="0" y="66"/>
                      </a:cubicBezTo>
                      <a:cubicBezTo>
                        <a:pt x="0" y="66"/>
                        <a:pt x="2" y="64"/>
                        <a:pt x="4" y="61"/>
                      </a:cubicBezTo>
                      <a:cubicBezTo>
                        <a:pt x="10" y="51"/>
                        <a:pt x="19" y="30"/>
                        <a:pt x="9" y="9"/>
                      </a:cubicBezTo>
                      <a:cubicBezTo>
                        <a:pt x="5" y="0"/>
                        <a:pt x="40" y="3"/>
                        <a:pt x="54" y="26"/>
                      </a:cubicBezTo>
                      <a:cubicBezTo>
                        <a:pt x="57" y="30"/>
                        <a:pt x="43" y="45"/>
                        <a:pt x="43" y="45"/>
                      </a:cubicBezTo>
                      <a:cubicBezTo>
                        <a:pt x="43" y="45"/>
                        <a:pt x="61" y="45"/>
                        <a:pt x="67" y="48"/>
                      </a:cubicBezTo>
                      <a:cubicBezTo>
                        <a:pt x="72" y="52"/>
                        <a:pt x="78" y="81"/>
                        <a:pt x="72" y="93"/>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6" name="Freeform 573"/>
                <p:cNvSpPr/>
                <p:nvPr>
                  <p:custDataLst>
                    <p:tags r:id="rId242"/>
                  </p:custDataLst>
                </p:nvPr>
              </p:nvSpPr>
              <p:spPr bwMode="auto">
                <a:xfrm>
                  <a:off x="2737" y="1888"/>
                  <a:ext cx="152" cy="83"/>
                </a:xfrm>
                <a:custGeom>
                  <a:avLst/>
                  <a:gdLst>
                    <a:gd name="T0" fmla="*/ 64 w 64"/>
                    <a:gd name="T1" fmla="*/ 35 h 35"/>
                    <a:gd name="T2" fmla="*/ 56 w 64"/>
                    <a:gd name="T3" fmla="*/ 33 h 35"/>
                    <a:gd name="T4" fmla="*/ 0 w 64"/>
                    <a:gd name="T5" fmla="*/ 17 h 35"/>
                    <a:gd name="T6" fmla="*/ 0 w 64"/>
                    <a:gd name="T7" fmla="*/ 16 h 35"/>
                    <a:gd name="T8" fmla="*/ 55 w 64"/>
                    <a:gd name="T9" fmla="*/ 25 h 35"/>
                    <a:gd name="T10" fmla="*/ 25 w 64"/>
                    <a:gd name="T11" fmla="*/ 1 h 35"/>
                    <a:gd name="T12" fmla="*/ 26 w 64"/>
                    <a:gd name="T13" fmla="*/ 0 h 35"/>
                    <a:gd name="T14" fmla="*/ 57 w 64"/>
                    <a:gd name="T15" fmla="*/ 22 h 35"/>
                    <a:gd name="T16" fmla="*/ 50 w 64"/>
                    <a:gd name="T17" fmla="*/ 2 h 35"/>
                    <a:gd name="T18" fmla="*/ 51 w 64"/>
                    <a:gd name="T19" fmla="*/ 2 h 35"/>
                    <a:gd name="T20" fmla="*/ 61 w 64"/>
                    <a:gd name="T21" fmla="*/ 24 h 35"/>
                    <a:gd name="T22" fmla="*/ 64 w 6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35">
                      <a:moveTo>
                        <a:pt x="64" y="35"/>
                      </a:moveTo>
                      <a:cubicBezTo>
                        <a:pt x="64" y="35"/>
                        <a:pt x="62" y="34"/>
                        <a:pt x="56" y="33"/>
                      </a:cubicBezTo>
                      <a:cubicBezTo>
                        <a:pt x="40" y="23"/>
                        <a:pt x="22" y="16"/>
                        <a:pt x="0" y="17"/>
                      </a:cubicBezTo>
                      <a:cubicBezTo>
                        <a:pt x="0" y="16"/>
                        <a:pt x="0" y="16"/>
                        <a:pt x="0" y="16"/>
                      </a:cubicBezTo>
                      <a:cubicBezTo>
                        <a:pt x="18" y="15"/>
                        <a:pt x="38" y="17"/>
                        <a:pt x="55" y="25"/>
                      </a:cubicBezTo>
                      <a:cubicBezTo>
                        <a:pt x="46" y="16"/>
                        <a:pt x="37" y="8"/>
                        <a:pt x="25" y="1"/>
                      </a:cubicBezTo>
                      <a:cubicBezTo>
                        <a:pt x="25" y="1"/>
                        <a:pt x="25" y="0"/>
                        <a:pt x="26" y="0"/>
                      </a:cubicBezTo>
                      <a:cubicBezTo>
                        <a:pt x="37" y="6"/>
                        <a:pt x="48" y="14"/>
                        <a:pt x="57" y="22"/>
                      </a:cubicBezTo>
                      <a:cubicBezTo>
                        <a:pt x="54" y="16"/>
                        <a:pt x="52" y="9"/>
                        <a:pt x="50" y="2"/>
                      </a:cubicBezTo>
                      <a:cubicBezTo>
                        <a:pt x="50" y="2"/>
                        <a:pt x="51" y="2"/>
                        <a:pt x="51" y="2"/>
                      </a:cubicBezTo>
                      <a:cubicBezTo>
                        <a:pt x="54" y="10"/>
                        <a:pt x="57" y="17"/>
                        <a:pt x="61" y="24"/>
                      </a:cubicBezTo>
                      <a:cubicBezTo>
                        <a:pt x="62" y="27"/>
                        <a:pt x="63" y="31"/>
                        <a:pt x="64" y="35"/>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7" name="Freeform 574"/>
                <p:cNvSpPr/>
                <p:nvPr>
                  <p:custDataLst>
                    <p:tags r:id="rId243"/>
                  </p:custDataLst>
                </p:nvPr>
              </p:nvSpPr>
              <p:spPr bwMode="auto">
                <a:xfrm>
                  <a:off x="3055" y="1617"/>
                  <a:ext cx="100" cy="141"/>
                </a:xfrm>
                <a:custGeom>
                  <a:avLst/>
                  <a:gdLst>
                    <a:gd name="T0" fmla="*/ 30 w 42"/>
                    <a:gd name="T1" fmla="*/ 5 h 59"/>
                    <a:gd name="T2" fmla="*/ 42 w 42"/>
                    <a:gd name="T3" fmla="*/ 48 h 59"/>
                    <a:gd name="T4" fmla="*/ 41 w 42"/>
                    <a:gd name="T5" fmla="*/ 59 h 59"/>
                    <a:gd name="T6" fmla="*/ 35 w 42"/>
                    <a:gd name="T7" fmla="*/ 49 h 59"/>
                    <a:gd name="T8" fmla="*/ 0 w 42"/>
                    <a:gd name="T9" fmla="*/ 1 h 59"/>
                    <a:gd name="T10" fmla="*/ 1 w 42"/>
                    <a:gd name="T11" fmla="*/ 0 h 59"/>
                    <a:gd name="T12" fmla="*/ 37 w 42"/>
                    <a:gd name="T13" fmla="*/ 45 h 59"/>
                    <a:gd name="T14" fmla="*/ 29 w 42"/>
                    <a:gd name="T15" fmla="*/ 5 h 59"/>
                    <a:gd name="T16" fmla="*/ 30 w 42"/>
                    <a:gd name="T17"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9">
                      <a:moveTo>
                        <a:pt x="30" y="5"/>
                      </a:moveTo>
                      <a:cubicBezTo>
                        <a:pt x="35" y="19"/>
                        <a:pt x="39" y="33"/>
                        <a:pt x="42" y="48"/>
                      </a:cubicBezTo>
                      <a:cubicBezTo>
                        <a:pt x="41" y="51"/>
                        <a:pt x="41" y="55"/>
                        <a:pt x="41" y="59"/>
                      </a:cubicBezTo>
                      <a:cubicBezTo>
                        <a:pt x="41" y="59"/>
                        <a:pt x="39" y="55"/>
                        <a:pt x="35" y="49"/>
                      </a:cubicBezTo>
                      <a:cubicBezTo>
                        <a:pt x="29" y="30"/>
                        <a:pt x="18" y="14"/>
                        <a:pt x="0" y="1"/>
                      </a:cubicBezTo>
                      <a:cubicBezTo>
                        <a:pt x="0" y="1"/>
                        <a:pt x="0" y="0"/>
                        <a:pt x="1" y="0"/>
                      </a:cubicBezTo>
                      <a:cubicBezTo>
                        <a:pt x="18" y="11"/>
                        <a:pt x="30" y="27"/>
                        <a:pt x="37" y="45"/>
                      </a:cubicBezTo>
                      <a:cubicBezTo>
                        <a:pt x="35" y="32"/>
                        <a:pt x="32" y="18"/>
                        <a:pt x="29" y="5"/>
                      </a:cubicBezTo>
                      <a:cubicBezTo>
                        <a:pt x="29" y="5"/>
                        <a:pt x="30" y="5"/>
                        <a:pt x="30" y="5"/>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8" name="Freeform 575"/>
                <p:cNvSpPr/>
                <p:nvPr>
                  <p:custDataLst>
                    <p:tags r:id="rId244"/>
                  </p:custDataLst>
                </p:nvPr>
              </p:nvSpPr>
              <p:spPr bwMode="auto">
                <a:xfrm>
                  <a:off x="3153" y="1594"/>
                  <a:ext cx="31" cy="135"/>
                </a:xfrm>
                <a:custGeom>
                  <a:avLst/>
                  <a:gdLst>
                    <a:gd name="T0" fmla="*/ 13 w 13"/>
                    <a:gd name="T1" fmla="*/ 1 h 57"/>
                    <a:gd name="T2" fmla="*/ 4 w 13"/>
                    <a:gd name="T3" fmla="*/ 45 h 57"/>
                    <a:gd name="T4" fmla="*/ 1 w 13"/>
                    <a:gd name="T5" fmla="*/ 57 h 57"/>
                    <a:gd name="T6" fmla="*/ 12 w 13"/>
                    <a:gd name="T7" fmla="*/ 1 h 57"/>
                    <a:gd name="T8" fmla="*/ 13 w 13"/>
                    <a:gd name="T9" fmla="*/ 1 h 57"/>
                  </a:gdLst>
                  <a:ahLst/>
                  <a:cxnLst>
                    <a:cxn ang="0">
                      <a:pos x="T0" y="T1"/>
                    </a:cxn>
                    <a:cxn ang="0">
                      <a:pos x="T2" y="T3"/>
                    </a:cxn>
                    <a:cxn ang="0">
                      <a:pos x="T4" y="T5"/>
                    </a:cxn>
                    <a:cxn ang="0">
                      <a:pos x="T6" y="T7"/>
                    </a:cxn>
                    <a:cxn ang="0">
                      <a:pos x="T8" y="T9"/>
                    </a:cxn>
                  </a:cxnLst>
                  <a:rect l="0" t="0" r="r" b="b"/>
                  <a:pathLst>
                    <a:path w="13" h="57">
                      <a:moveTo>
                        <a:pt x="13" y="1"/>
                      </a:moveTo>
                      <a:cubicBezTo>
                        <a:pt x="7" y="16"/>
                        <a:pt x="4" y="30"/>
                        <a:pt x="4" y="45"/>
                      </a:cubicBezTo>
                      <a:cubicBezTo>
                        <a:pt x="3" y="49"/>
                        <a:pt x="2" y="53"/>
                        <a:pt x="1" y="57"/>
                      </a:cubicBezTo>
                      <a:cubicBezTo>
                        <a:pt x="0" y="38"/>
                        <a:pt x="5" y="19"/>
                        <a:pt x="12" y="1"/>
                      </a:cubicBezTo>
                      <a:cubicBezTo>
                        <a:pt x="12" y="0"/>
                        <a:pt x="13" y="1"/>
                        <a:pt x="13" y="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9" name="Freeform 576"/>
                <p:cNvSpPr/>
                <p:nvPr>
                  <p:custDataLst>
                    <p:tags r:id="rId245"/>
                  </p:custDataLst>
                </p:nvPr>
              </p:nvSpPr>
              <p:spPr bwMode="auto">
                <a:xfrm>
                  <a:off x="3243" y="2406"/>
                  <a:ext cx="81" cy="85"/>
                </a:xfrm>
                <a:custGeom>
                  <a:avLst/>
                  <a:gdLst>
                    <a:gd name="T0" fmla="*/ 34 w 34"/>
                    <a:gd name="T1" fmla="*/ 19 h 36"/>
                    <a:gd name="T2" fmla="*/ 4 w 34"/>
                    <a:gd name="T3" fmla="*/ 36 h 36"/>
                    <a:gd name="T4" fmla="*/ 0 w 34"/>
                    <a:gd name="T5" fmla="*/ 36 h 36"/>
                    <a:gd name="T6" fmla="*/ 4 w 34"/>
                    <a:gd name="T7" fmla="*/ 31 h 36"/>
                    <a:gd name="T8" fmla="*/ 17 w 34"/>
                    <a:gd name="T9" fmla="*/ 0 h 36"/>
                    <a:gd name="T10" fmla="*/ 18 w 34"/>
                    <a:gd name="T11" fmla="*/ 0 h 36"/>
                    <a:gd name="T12" fmla="*/ 6 w 34"/>
                    <a:gd name="T13" fmla="*/ 32 h 36"/>
                    <a:gd name="T14" fmla="*/ 34 w 34"/>
                    <a:gd name="T15" fmla="*/ 1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34" y="19"/>
                      </a:moveTo>
                      <a:cubicBezTo>
                        <a:pt x="23" y="23"/>
                        <a:pt x="13" y="29"/>
                        <a:pt x="4" y="36"/>
                      </a:cubicBezTo>
                      <a:cubicBezTo>
                        <a:pt x="3" y="36"/>
                        <a:pt x="2" y="36"/>
                        <a:pt x="0" y="36"/>
                      </a:cubicBezTo>
                      <a:cubicBezTo>
                        <a:pt x="0" y="36"/>
                        <a:pt x="2" y="34"/>
                        <a:pt x="4" y="31"/>
                      </a:cubicBezTo>
                      <a:cubicBezTo>
                        <a:pt x="11" y="22"/>
                        <a:pt x="17" y="12"/>
                        <a:pt x="17" y="0"/>
                      </a:cubicBezTo>
                      <a:cubicBezTo>
                        <a:pt x="18" y="0"/>
                        <a:pt x="18" y="0"/>
                        <a:pt x="18" y="0"/>
                      </a:cubicBezTo>
                      <a:cubicBezTo>
                        <a:pt x="18" y="11"/>
                        <a:pt x="13" y="22"/>
                        <a:pt x="6" y="32"/>
                      </a:cubicBezTo>
                      <a:cubicBezTo>
                        <a:pt x="14" y="26"/>
                        <a:pt x="24" y="21"/>
                        <a:pt x="34" y="19"/>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0" name="Freeform 577"/>
                <p:cNvSpPr/>
                <p:nvPr>
                  <p:custDataLst>
                    <p:tags r:id="rId246"/>
                  </p:custDataLst>
                </p:nvPr>
              </p:nvSpPr>
              <p:spPr bwMode="auto">
                <a:xfrm>
                  <a:off x="3255" y="2472"/>
                  <a:ext cx="76" cy="19"/>
                </a:xfrm>
                <a:custGeom>
                  <a:avLst/>
                  <a:gdLst>
                    <a:gd name="T0" fmla="*/ 32 w 32"/>
                    <a:gd name="T1" fmla="*/ 3 h 8"/>
                    <a:gd name="T2" fmla="*/ 2 w 32"/>
                    <a:gd name="T3" fmla="*/ 8 h 8"/>
                    <a:gd name="T4" fmla="*/ 0 w 32"/>
                    <a:gd name="T5" fmla="*/ 8 h 8"/>
                    <a:gd name="T6" fmla="*/ 32 w 32"/>
                    <a:gd name="T7" fmla="*/ 2 h 8"/>
                    <a:gd name="T8" fmla="*/ 32 w 32"/>
                    <a:gd name="T9" fmla="*/ 3 h 8"/>
                  </a:gdLst>
                  <a:ahLst/>
                  <a:cxnLst>
                    <a:cxn ang="0">
                      <a:pos x="T0" y="T1"/>
                    </a:cxn>
                    <a:cxn ang="0">
                      <a:pos x="T2" y="T3"/>
                    </a:cxn>
                    <a:cxn ang="0">
                      <a:pos x="T4" y="T5"/>
                    </a:cxn>
                    <a:cxn ang="0">
                      <a:pos x="T6" y="T7"/>
                    </a:cxn>
                    <a:cxn ang="0">
                      <a:pos x="T8" y="T9"/>
                    </a:cxn>
                  </a:cxnLst>
                  <a:rect l="0" t="0" r="r" b="b"/>
                  <a:pathLst>
                    <a:path w="32" h="8">
                      <a:moveTo>
                        <a:pt x="32" y="3"/>
                      </a:moveTo>
                      <a:cubicBezTo>
                        <a:pt x="21" y="3"/>
                        <a:pt x="11" y="4"/>
                        <a:pt x="2" y="8"/>
                      </a:cubicBezTo>
                      <a:cubicBezTo>
                        <a:pt x="1" y="8"/>
                        <a:pt x="0" y="8"/>
                        <a:pt x="0" y="8"/>
                      </a:cubicBezTo>
                      <a:cubicBezTo>
                        <a:pt x="10" y="3"/>
                        <a:pt x="21" y="0"/>
                        <a:pt x="32" y="2"/>
                      </a:cubicBezTo>
                      <a:lnTo>
                        <a:pt x="32" y="3"/>
                      </a:ln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1" name="Freeform 578"/>
                <p:cNvSpPr/>
                <p:nvPr>
                  <p:custDataLst>
                    <p:tags r:id="rId247"/>
                  </p:custDataLst>
                </p:nvPr>
              </p:nvSpPr>
              <p:spPr bwMode="auto">
                <a:xfrm>
                  <a:off x="2844" y="2736"/>
                  <a:ext cx="204" cy="347"/>
                </a:xfrm>
                <a:custGeom>
                  <a:avLst/>
                  <a:gdLst>
                    <a:gd name="T0" fmla="*/ 86 w 86"/>
                    <a:gd name="T1" fmla="*/ 146 h 146"/>
                    <a:gd name="T2" fmla="*/ 3 w 86"/>
                    <a:gd name="T3" fmla="*/ 47 h 146"/>
                    <a:gd name="T4" fmla="*/ 86 w 86"/>
                    <a:gd name="T5" fmla="*/ 146 h 146"/>
                  </a:gdLst>
                  <a:ahLst/>
                  <a:cxnLst>
                    <a:cxn ang="0">
                      <a:pos x="T0" y="T1"/>
                    </a:cxn>
                    <a:cxn ang="0">
                      <a:pos x="T2" y="T3"/>
                    </a:cxn>
                    <a:cxn ang="0">
                      <a:pos x="T4" y="T5"/>
                    </a:cxn>
                  </a:cxnLst>
                  <a:rect l="0" t="0" r="r" b="b"/>
                  <a:pathLst>
                    <a:path w="86" h="146">
                      <a:moveTo>
                        <a:pt x="86" y="146"/>
                      </a:moveTo>
                      <a:cubicBezTo>
                        <a:pt x="86" y="146"/>
                        <a:pt x="6" y="94"/>
                        <a:pt x="3" y="47"/>
                      </a:cubicBezTo>
                      <a:cubicBezTo>
                        <a:pt x="0" y="0"/>
                        <a:pt x="86" y="146"/>
                        <a:pt x="86" y="146"/>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2" name="Freeform 579"/>
                <p:cNvSpPr/>
                <p:nvPr>
                  <p:custDataLst>
                    <p:tags r:id="rId248"/>
                  </p:custDataLst>
                </p:nvPr>
              </p:nvSpPr>
              <p:spPr bwMode="auto">
                <a:xfrm>
                  <a:off x="2839" y="2354"/>
                  <a:ext cx="157" cy="301"/>
                </a:xfrm>
                <a:custGeom>
                  <a:avLst/>
                  <a:gdLst>
                    <a:gd name="T0" fmla="*/ 66 w 66"/>
                    <a:gd name="T1" fmla="*/ 127 h 127"/>
                    <a:gd name="T2" fmla="*/ 21 w 66"/>
                    <a:gd name="T3" fmla="*/ 18 h 127"/>
                    <a:gd name="T4" fmla="*/ 66 w 66"/>
                    <a:gd name="T5" fmla="*/ 127 h 127"/>
                  </a:gdLst>
                  <a:ahLst/>
                  <a:cxnLst>
                    <a:cxn ang="0">
                      <a:pos x="T0" y="T1"/>
                    </a:cxn>
                    <a:cxn ang="0">
                      <a:pos x="T2" y="T3"/>
                    </a:cxn>
                    <a:cxn ang="0">
                      <a:pos x="T4" y="T5"/>
                    </a:cxn>
                  </a:cxnLst>
                  <a:rect l="0" t="0" r="r" b="b"/>
                  <a:pathLst>
                    <a:path w="66" h="127">
                      <a:moveTo>
                        <a:pt x="66" y="127"/>
                      </a:moveTo>
                      <a:cubicBezTo>
                        <a:pt x="66" y="127"/>
                        <a:pt x="0" y="39"/>
                        <a:pt x="21" y="18"/>
                      </a:cubicBezTo>
                      <a:cubicBezTo>
                        <a:pt x="41" y="0"/>
                        <a:pt x="66" y="127"/>
                        <a:pt x="66" y="127"/>
                      </a:cubicBezTo>
                      <a:close/>
                    </a:path>
                  </a:pathLst>
                </a:custGeom>
                <a:solidFill>
                  <a:srgbClr val="DD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3" name="Freeform 580"/>
                <p:cNvSpPr/>
                <p:nvPr>
                  <p:custDataLst>
                    <p:tags r:id="rId249"/>
                  </p:custDataLst>
                </p:nvPr>
              </p:nvSpPr>
              <p:spPr bwMode="auto">
                <a:xfrm>
                  <a:off x="2685" y="2280"/>
                  <a:ext cx="463" cy="283"/>
                </a:xfrm>
                <a:custGeom>
                  <a:avLst/>
                  <a:gdLst>
                    <a:gd name="T0" fmla="*/ 11 w 195"/>
                    <a:gd name="T1" fmla="*/ 97 h 119"/>
                    <a:gd name="T2" fmla="*/ 95 w 195"/>
                    <a:gd name="T3" fmla="*/ 108 h 119"/>
                    <a:gd name="T4" fmla="*/ 111 w 195"/>
                    <a:gd name="T5" fmla="*/ 91 h 119"/>
                    <a:gd name="T6" fmla="*/ 87 w 195"/>
                    <a:gd name="T7" fmla="*/ 87 h 119"/>
                    <a:gd name="T8" fmla="*/ 180 w 195"/>
                    <a:gd name="T9" fmla="*/ 46 h 119"/>
                    <a:gd name="T10" fmla="*/ 145 w 195"/>
                    <a:gd name="T11" fmla="*/ 48 h 119"/>
                    <a:gd name="T12" fmla="*/ 190 w 195"/>
                    <a:gd name="T13" fmla="*/ 13 h 119"/>
                    <a:gd name="T14" fmla="*/ 122 w 195"/>
                    <a:gd name="T15" fmla="*/ 31 h 119"/>
                    <a:gd name="T16" fmla="*/ 142 w 195"/>
                    <a:gd name="T17" fmla="*/ 9 h 119"/>
                    <a:gd name="T18" fmla="*/ 72 w 195"/>
                    <a:gd name="T19" fmla="*/ 43 h 119"/>
                    <a:gd name="T20" fmla="*/ 80 w 195"/>
                    <a:gd name="T21" fmla="*/ 26 h 119"/>
                    <a:gd name="T22" fmla="*/ 11 w 195"/>
                    <a:gd name="T23" fmla="*/ 9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19">
                      <a:moveTo>
                        <a:pt x="11" y="97"/>
                      </a:moveTo>
                      <a:cubicBezTo>
                        <a:pt x="21" y="119"/>
                        <a:pt x="79" y="112"/>
                        <a:pt x="95" y="108"/>
                      </a:cubicBezTo>
                      <a:cubicBezTo>
                        <a:pt x="101" y="106"/>
                        <a:pt x="122" y="99"/>
                        <a:pt x="111" y="91"/>
                      </a:cubicBezTo>
                      <a:cubicBezTo>
                        <a:pt x="107" y="87"/>
                        <a:pt x="89" y="87"/>
                        <a:pt x="87" y="87"/>
                      </a:cubicBezTo>
                      <a:cubicBezTo>
                        <a:pt x="100" y="85"/>
                        <a:pt x="184" y="59"/>
                        <a:pt x="180" y="46"/>
                      </a:cubicBezTo>
                      <a:cubicBezTo>
                        <a:pt x="179" y="40"/>
                        <a:pt x="152" y="47"/>
                        <a:pt x="145" y="48"/>
                      </a:cubicBezTo>
                      <a:cubicBezTo>
                        <a:pt x="155" y="44"/>
                        <a:pt x="195" y="19"/>
                        <a:pt x="190" y="13"/>
                      </a:cubicBezTo>
                      <a:cubicBezTo>
                        <a:pt x="185" y="7"/>
                        <a:pt x="134" y="26"/>
                        <a:pt x="122" y="31"/>
                      </a:cubicBezTo>
                      <a:cubicBezTo>
                        <a:pt x="129" y="25"/>
                        <a:pt x="145" y="12"/>
                        <a:pt x="142" y="9"/>
                      </a:cubicBezTo>
                      <a:cubicBezTo>
                        <a:pt x="135" y="0"/>
                        <a:pt x="83" y="35"/>
                        <a:pt x="72" y="43"/>
                      </a:cubicBezTo>
                      <a:cubicBezTo>
                        <a:pt x="76" y="38"/>
                        <a:pt x="85" y="29"/>
                        <a:pt x="80" y="26"/>
                      </a:cubicBezTo>
                      <a:cubicBezTo>
                        <a:pt x="74" y="24"/>
                        <a:pt x="0" y="71"/>
                        <a:pt x="11" y="97"/>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4" name="Freeform 581"/>
                <p:cNvSpPr/>
                <p:nvPr>
                  <p:custDataLst>
                    <p:tags r:id="rId250"/>
                  </p:custDataLst>
                </p:nvPr>
              </p:nvSpPr>
              <p:spPr bwMode="auto">
                <a:xfrm>
                  <a:off x="2685" y="2342"/>
                  <a:ext cx="375" cy="180"/>
                </a:xfrm>
                <a:custGeom>
                  <a:avLst/>
                  <a:gdLst>
                    <a:gd name="T0" fmla="*/ 58 w 158"/>
                    <a:gd name="T1" fmla="*/ 22 h 76"/>
                    <a:gd name="T2" fmla="*/ 59 w 158"/>
                    <a:gd name="T3" fmla="*/ 23 h 76"/>
                    <a:gd name="T4" fmla="*/ 19 w 158"/>
                    <a:gd name="T5" fmla="*/ 66 h 76"/>
                    <a:gd name="T6" fmla="*/ 33 w 158"/>
                    <a:gd name="T7" fmla="*/ 61 h 76"/>
                    <a:gd name="T8" fmla="*/ 114 w 158"/>
                    <a:gd name="T9" fmla="*/ 0 h 76"/>
                    <a:gd name="T10" fmla="*/ 115 w 158"/>
                    <a:gd name="T11" fmla="*/ 1 h 76"/>
                    <a:gd name="T12" fmla="*/ 39 w 158"/>
                    <a:gd name="T13" fmla="*/ 58 h 76"/>
                    <a:gd name="T14" fmla="*/ 158 w 158"/>
                    <a:gd name="T15" fmla="*/ 3 h 76"/>
                    <a:gd name="T16" fmla="*/ 158 w 158"/>
                    <a:gd name="T17" fmla="*/ 3 h 76"/>
                    <a:gd name="T18" fmla="*/ 79 w 158"/>
                    <a:gd name="T19" fmla="*/ 43 h 76"/>
                    <a:gd name="T20" fmla="*/ 56 w 158"/>
                    <a:gd name="T21" fmla="*/ 54 h 76"/>
                    <a:gd name="T22" fmla="*/ 144 w 158"/>
                    <a:gd name="T23" fmla="*/ 33 h 76"/>
                    <a:gd name="T24" fmla="*/ 144 w 158"/>
                    <a:gd name="T25" fmla="*/ 33 h 76"/>
                    <a:gd name="T26" fmla="*/ 51 w 158"/>
                    <a:gd name="T27" fmla="*/ 57 h 76"/>
                    <a:gd name="T28" fmla="*/ 50 w 158"/>
                    <a:gd name="T29" fmla="*/ 57 h 76"/>
                    <a:gd name="T30" fmla="*/ 28 w 158"/>
                    <a:gd name="T31" fmla="*/ 67 h 76"/>
                    <a:gd name="T32" fmla="*/ 85 w 158"/>
                    <a:gd name="T33" fmla="*/ 73 h 76"/>
                    <a:gd name="T34" fmla="*/ 85 w 158"/>
                    <a:gd name="T35" fmla="*/ 74 h 76"/>
                    <a:gd name="T36" fmla="*/ 25 w 158"/>
                    <a:gd name="T37" fmla="*/ 68 h 76"/>
                    <a:gd name="T38" fmla="*/ 2 w 158"/>
                    <a:gd name="T39" fmla="*/ 75 h 76"/>
                    <a:gd name="T40" fmla="*/ 2 w 158"/>
                    <a:gd name="T41" fmla="*/ 73 h 76"/>
                    <a:gd name="T42" fmla="*/ 16 w 158"/>
                    <a:gd name="T43" fmla="*/ 68 h 76"/>
                    <a:gd name="T44" fmla="*/ 58 w 158"/>
                    <a:gd name="T45" fmla="*/ 2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8" h="76">
                      <a:moveTo>
                        <a:pt x="58" y="22"/>
                      </a:moveTo>
                      <a:cubicBezTo>
                        <a:pt x="58" y="22"/>
                        <a:pt x="59" y="23"/>
                        <a:pt x="59" y="23"/>
                      </a:cubicBezTo>
                      <a:cubicBezTo>
                        <a:pt x="44" y="36"/>
                        <a:pt x="31" y="50"/>
                        <a:pt x="19" y="66"/>
                      </a:cubicBezTo>
                      <a:cubicBezTo>
                        <a:pt x="24" y="65"/>
                        <a:pt x="29" y="63"/>
                        <a:pt x="33" y="61"/>
                      </a:cubicBezTo>
                      <a:cubicBezTo>
                        <a:pt x="59" y="38"/>
                        <a:pt x="85" y="17"/>
                        <a:pt x="114" y="0"/>
                      </a:cubicBezTo>
                      <a:cubicBezTo>
                        <a:pt x="115" y="0"/>
                        <a:pt x="115" y="0"/>
                        <a:pt x="115" y="1"/>
                      </a:cubicBezTo>
                      <a:cubicBezTo>
                        <a:pt x="89" y="19"/>
                        <a:pt x="63" y="38"/>
                        <a:pt x="39" y="58"/>
                      </a:cubicBezTo>
                      <a:cubicBezTo>
                        <a:pt x="79" y="41"/>
                        <a:pt x="118" y="21"/>
                        <a:pt x="158" y="3"/>
                      </a:cubicBezTo>
                      <a:cubicBezTo>
                        <a:pt x="158" y="3"/>
                        <a:pt x="158" y="3"/>
                        <a:pt x="158" y="3"/>
                      </a:cubicBezTo>
                      <a:cubicBezTo>
                        <a:pt x="132" y="17"/>
                        <a:pt x="105" y="30"/>
                        <a:pt x="79" y="43"/>
                      </a:cubicBezTo>
                      <a:cubicBezTo>
                        <a:pt x="71" y="47"/>
                        <a:pt x="63" y="50"/>
                        <a:pt x="56" y="54"/>
                      </a:cubicBezTo>
                      <a:cubicBezTo>
                        <a:pt x="85" y="48"/>
                        <a:pt x="114" y="40"/>
                        <a:pt x="144" y="33"/>
                      </a:cubicBezTo>
                      <a:cubicBezTo>
                        <a:pt x="144" y="33"/>
                        <a:pt x="144" y="33"/>
                        <a:pt x="144" y="33"/>
                      </a:cubicBezTo>
                      <a:cubicBezTo>
                        <a:pt x="113" y="44"/>
                        <a:pt x="82" y="51"/>
                        <a:pt x="51" y="57"/>
                      </a:cubicBezTo>
                      <a:cubicBezTo>
                        <a:pt x="50" y="57"/>
                        <a:pt x="50" y="57"/>
                        <a:pt x="50" y="57"/>
                      </a:cubicBezTo>
                      <a:cubicBezTo>
                        <a:pt x="43" y="60"/>
                        <a:pt x="35" y="64"/>
                        <a:pt x="28" y="67"/>
                      </a:cubicBezTo>
                      <a:cubicBezTo>
                        <a:pt x="45" y="71"/>
                        <a:pt x="66" y="73"/>
                        <a:pt x="85" y="73"/>
                      </a:cubicBezTo>
                      <a:cubicBezTo>
                        <a:pt x="86" y="73"/>
                        <a:pt x="86" y="74"/>
                        <a:pt x="85" y="74"/>
                      </a:cubicBezTo>
                      <a:cubicBezTo>
                        <a:pt x="66" y="75"/>
                        <a:pt x="43" y="76"/>
                        <a:pt x="25" y="68"/>
                      </a:cubicBezTo>
                      <a:cubicBezTo>
                        <a:pt x="18" y="71"/>
                        <a:pt x="10" y="73"/>
                        <a:pt x="2" y="75"/>
                      </a:cubicBezTo>
                      <a:cubicBezTo>
                        <a:pt x="1" y="76"/>
                        <a:pt x="0" y="74"/>
                        <a:pt x="2" y="73"/>
                      </a:cubicBezTo>
                      <a:cubicBezTo>
                        <a:pt x="7" y="71"/>
                        <a:pt x="12" y="69"/>
                        <a:pt x="16" y="68"/>
                      </a:cubicBezTo>
                      <a:cubicBezTo>
                        <a:pt x="28" y="50"/>
                        <a:pt x="42" y="35"/>
                        <a:pt x="58" y="22"/>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5" name="Freeform 582"/>
                <p:cNvSpPr/>
                <p:nvPr>
                  <p:custDataLst>
                    <p:tags r:id="rId251"/>
                  </p:custDataLst>
                </p:nvPr>
              </p:nvSpPr>
              <p:spPr bwMode="auto">
                <a:xfrm>
                  <a:off x="2471" y="2081"/>
                  <a:ext cx="475" cy="418"/>
                </a:xfrm>
                <a:custGeom>
                  <a:avLst/>
                  <a:gdLst>
                    <a:gd name="T0" fmla="*/ 96 w 200"/>
                    <a:gd name="T1" fmla="*/ 175 h 176"/>
                    <a:gd name="T2" fmla="*/ 29 w 200"/>
                    <a:gd name="T3" fmla="*/ 115 h 176"/>
                    <a:gd name="T4" fmla="*/ 2 w 200"/>
                    <a:gd name="T5" fmla="*/ 64 h 176"/>
                    <a:gd name="T6" fmla="*/ 25 w 200"/>
                    <a:gd name="T7" fmla="*/ 67 h 176"/>
                    <a:gd name="T8" fmla="*/ 21 w 200"/>
                    <a:gd name="T9" fmla="*/ 44 h 176"/>
                    <a:gd name="T10" fmla="*/ 75 w 200"/>
                    <a:gd name="T11" fmla="*/ 91 h 176"/>
                    <a:gd name="T12" fmla="*/ 68 w 200"/>
                    <a:gd name="T13" fmla="*/ 13 h 176"/>
                    <a:gd name="T14" fmla="*/ 87 w 200"/>
                    <a:gd name="T15" fmla="*/ 26 h 176"/>
                    <a:gd name="T16" fmla="*/ 99 w 200"/>
                    <a:gd name="T17" fmla="*/ 2 h 176"/>
                    <a:gd name="T18" fmla="*/ 128 w 200"/>
                    <a:gd name="T19" fmla="*/ 75 h 176"/>
                    <a:gd name="T20" fmla="*/ 150 w 200"/>
                    <a:gd name="T21" fmla="*/ 43 h 176"/>
                    <a:gd name="T22" fmla="*/ 184 w 200"/>
                    <a:gd name="T23" fmla="*/ 28 h 176"/>
                    <a:gd name="T24" fmla="*/ 177 w 200"/>
                    <a:gd name="T25" fmla="*/ 53 h 176"/>
                    <a:gd name="T26" fmla="*/ 197 w 200"/>
                    <a:gd name="T27" fmla="*/ 47 h 176"/>
                    <a:gd name="T28" fmla="*/ 159 w 200"/>
                    <a:gd name="T29" fmla="*/ 115 h 176"/>
                    <a:gd name="T30" fmla="*/ 96 w 200"/>
                    <a:gd name="T31" fmla="*/ 1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176">
                      <a:moveTo>
                        <a:pt x="96" y="175"/>
                      </a:moveTo>
                      <a:cubicBezTo>
                        <a:pt x="83" y="176"/>
                        <a:pt x="44" y="136"/>
                        <a:pt x="29" y="115"/>
                      </a:cubicBezTo>
                      <a:cubicBezTo>
                        <a:pt x="13" y="95"/>
                        <a:pt x="0" y="69"/>
                        <a:pt x="2" y="64"/>
                      </a:cubicBezTo>
                      <a:cubicBezTo>
                        <a:pt x="4" y="59"/>
                        <a:pt x="24" y="68"/>
                        <a:pt x="25" y="67"/>
                      </a:cubicBezTo>
                      <a:cubicBezTo>
                        <a:pt x="25" y="66"/>
                        <a:pt x="17" y="50"/>
                        <a:pt x="21" y="44"/>
                      </a:cubicBezTo>
                      <a:cubicBezTo>
                        <a:pt x="25" y="38"/>
                        <a:pt x="63" y="69"/>
                        <a:pt x="75" y="91"/>
                      </a:cubicBezTo>
                      <a:cubicBezTo>
                        <a:pt x="75" y="91"/>
                        <a:pt x="52" y="58"/>
                        <a:pt x="68" y="13"/>
                      </a:cubicBezTo>
                      <a:cubicBezTo>
                        <a:pt x="71" y="4"/>
                        <a:pt x="85" y="25"/>
                        <a:pt x="87" y="26"/>
                      </a:cubicBezTo>
                      <a:cubicBezTo>
                        <a:pt x="89" y="27"/>
                        <a:pt x="92" y="4"/>
                        <a:pt x="99" y="2"/>
                      </a:cubicBezTo>
                      <a:cubicBezTo>
                        <a:pt x="106" y="0"/>
                        <a:pt x="136" y="42"/>
                        <a:pt x="128" y="75"/>
                      </a:cubicBezTo>
                      <a:cubicBezTo>
                        <a:pt x="128" y="75"/>
                        <a:pt x="134" y="56"/>
                        <a:pt x="150" y="43"/>
                      </a:cubicBezTo>
                      <a:cubicBezTo>
                        <a:pt x="166" y="30"/>
                        <a:pt x="181" y="26"/>
                        <a:pt x="184" y="28"/>
                      </a:cubicBezTo>
                      <a:cubicBezTo>
                        <a:pt x="187" y="30"/>
                        <a:pt x="177" y="53"/>
                        <a:pt x="177" y="53"/>
                      </a:cubicBezTo>
                      <a:cubicBezTo>
                        <a:pt x="177" y="53"/>
                        <a:pt x="194" y="44"/>
                        <a:pt x="197" y="47"/>
                      </a:cubicBezTo>
                      <a:cubicBezTo>
                        <a:pt x="200" y="50"/>
                        <a:pt x="182" y="88"/>
                        <a:pt x="159" y="115"/>
                      </a:cubicBezTo>
                      <a:cubicBezTo>
                        <a:pt x="137" y="143"/>
                        <a:pt x="113" y="173"/>
                        <a:pt x="96" y="175"/>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6" name="Freeform 583"/>
                <p:cNvSpPr/>
                <p:nvPr>
                  <p:custDataLst>
                    <p:tags r:id="rId252"/>
                  </p:custDataLst>
                </p:nvPr>
              </p:nvSpPr>
              <p:spPr bwMode="auto">
                <a:xfrm>
                  <a:off x="2566" y="2254"/>
                  <a:ext cx="195" cy="237"/>
                </a:xfrm>
                <a:custGeom>
                  <a:avLst/>
                  <a:gdLst>
                    <a:gd name="T0" fmla="*/ 81 w 82"/>
                    <a:gd name="T1" fmla="*/ 97 h 100"/>
                    <a:gd name="T2" fmla="*/ 2 w 82"/>
                    <a:gd name="T3" fmla="*/ 1 h 100"/>
                    <a:gd name="T4" fmla="*/ 0 w 82"/>
                    <a:gd name="T5" fmla="*/ 2 h 100"/>
                    <a:gd name="T6" fmla="*/ 80 w 82"/>
                    <a:gd name="T7" fmla="*/ 99 h 100"/>
                    <a:gd name="T8" fmla="*/ 81 w 82"/>
                    <a:gd name="T9" fmla="*/ 97 h 100"/>
                  </a:gdLst>
                  <a:ahLst/>
                  <a:cxnLst>
                    <a:cxn ang="0">
                      <a:pos x="T0" y="T1"/>
                    </a:cxn>
                    <a:cxn ang="0">
                      <a:pos x="T2" y="T3"/>
                    </a:cxn>
                    <a:cxn ang="0">
                      <a:pos x="T4" y="T5"/>
                    </a:cxn>
                    <a:cxn ang="0">
                      <a:pos x="T6" y="T7"/>
                    </a:cxn>
                    <a:cxn ang="0">
                      <a:pos x="T8" y="T9"/>
                    </a:cxn>
                  </a:cxnLst>
                  <a:rect l="0" t="0" r="r" b="b"/>
                  <a:pathLst>
                    <a:path w="82" h="100">
                      <a:moveTo>
                        <a:pt x="81" y="97"/>
                      </a:moveTo>
                      <a:cubicBezTo>
                        <a:pt x="46" y="72"/>
                        <a:pt x="13" y="46"/>
                        <a:pt x="2" y="1"/>
                      </a:cubicBezTo>
                      <a:cubicBezTo>
                        <a:pt x="1" y="0"/>
                        <a:pt x="0" y="1"/>
                        <a:pt x="0" y="2"/>
                      </a:cubicBezTo>
                      <a:cubicBezTo>
                        <a:pt x="9" y="45"/>
                        <a:pt x="42" y="79"/>
                        <a:pt x="80" y="99"/>
                      </a:cubicBezTo>
                      <a:cubicBezTo>
                        <a:pt x="81" y="100"/>
                        <a:pt x="82" y="98"/>
                        <a:pt x="81" y="97"/>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7" name="Freeform 584"/>
                <p:cNvSpPr/>
                <p:nvPr>
                  <p:custDataLst>
                    <p:tags r:id="rId253"/>
                  </p:custDataLst>
                </p:nvPr>
              </p:nvSpPr>
              <p:spPr bwMode="auto">
                <a:xfrm>
                  <a:off x="2552" y="2230"/>
                  <a:ext cx="31" cy="33"/>
                </a:xfrm>
                <a:custGeom>
                  <a:avLst/>
                  <a:gdLst>
                    <a:gd name="T0" fmla="*/ 9 w 13"/>
                    <a:gd name="T1" fmla="*/ 1 h 14"/>
                    <a:gd name="T2" fmla="*/ 1 w 13"/>
                    <a:gd name="T3" fmla="*/ 5 h 14"/>
                    <a:gd name="T4" fmla="*/ 5 w 13"/>
                    <a:gd name="T5" fmla="*/ 13 h 14"/>
                    <a:gd name="T6" fmla="*/ 13 w 13"/>
                    <a:gd name="T7" fmla="*/ 9 h 14"/>
                    <a:gd name="T8" fmla="*/ 9 w 13"/>
                    <a:gd name="T9" fmla="*/ 1 h 14"/>
                  </a:gdLst>
                  <a:ahLst/>
                  <a:cxnLst>
                    <a:cxn ang="0">
                      <a:pos x="T0" y="T1"/>
                    </a:cxn>
                    <a:cxn ang="0">
                      <a:pos x="T2" y="T3"/>
                    </a:cxn>
                    <a:cxn ang="0">
                      <a:pos x="T4" y="T5"/>
                    </a:cxn>
                    <a:cxn ang="0">
                      <a:pos x="T6" y="T7"/>
                    </a:cxn>
                    <a:cxn ang="0">
                      <a:pos x="T8" y="T9"/>
                    </a:cxn>
                  </a:cxnLst>
                  <a:rect l="0" t="0" r="r" b="b"/>
                  <a:pathLst>
                    <a:path w="13" h="14">
                      <a:moveTo>
                        <a:pt x="9" y="1"/>
                      </a:moveTo>
                      <a:cubicBezTo>
                        <a:pt x="6" y="0"/>
                        <a:pt x="2" y="2"/>
                        <a:pt x="1" y="5"/>
                      </a:cubicBezTo>
                      <a:cubicBezTo>
                        <a:pt x="0" y="9"/>
                        <a:pt x="2" y="12"/>
                        <a:pt x="5" y="13"/>
                      </a:cubicBezTo>
                      <a:cubicBezTo>
                        <a:pt x="8" y="14"/>
                        <a:pt x="12" y="12"/>
                        <a:pt x="13" y="9"/>
                      </a:cubicBezTo>
                      <a:cubicBezTo>
                        <a:pt x="13" y="6"/>
                        <a:pt x="12" y="2"/>
                        <a:pt x="9" y="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8" name="Freeform 585"/>
                <p:cNvSpPr/>
                <p:nvPr>
                  <p:custDataLst>
                    <p:tags r:id="rId254"/>
                  </p:custDataLst>
                </p:nvPr>
              </p:nvSpPr>
              <p:spPr bwMode="auto">
                <a:xfrm>
                  <a:off x="2635" y="2180"/>
                  <a:ext cx="76" cy="257"/>
                </a:xfrm>
                <a:custGeom>
                  <a:avLst/>
                  <a:gdLst>
                    <a:gd name="T0" fmla="*/ 31 w 32"/>
                    <a:gd name="T1" fmla="*/ 105 h 108"/>
                    <a:gd name="T2" fmla="*/ 6 w 32"/>
                    <a:gd name="T3" fmla="*/ 0 h 108"/>
                    <a:gd name="T4" fmla="*/ 6 w 32"/>
                    <a:gd name="T5" fmla="*/ 0 h 108"/>
                    <a:gd name="T6" fmla="*/ 30 w 32"/>
                    <a:gd name="T7" fmla="*/ 106 h 108"/>
                    <a:gd name="T8" fmla="*/ 31 w 32"/>
                    <a:gd name="T9" fmla="*/ 105 h 108"/>
                  </a:gdLst>
                  <a:ahLst/>
                  <a:cxnLst>
                    <a:cxn ang="0">
                      <a:pos x="T0" y="T1"/>
                    </a:cxn>
                    <a:cxn ang="0">
                      <a:pos x="T2" y="T3"/>
                    </a:cxn>
                    <a:cxn ang="0">
                      <a:pos x="T4" y="T5"/>
                    </a:cxn>
                    <a:cxn ang="0">
                      <a:pos x="T6" y="T7"/>
                    </a:cxn>
                    <a:cxn ang="0">
                      <a:pos x="T8" y="T9"/>
                    </a:cxn>
                  </a:cxnLst>
                  <a:rect l="0" t="0" r="r" b="b"/>
                  <a:pathLst>
                    <a:path w="32" h="108">
                      <a:moveTo>
                        <a:pt x="31" y="105"/>
                      </a:moveTo>
                      <a:cubicBezTo>
                        <a:pt x="12" y="73"/>
                        <a:pt x="2" y="38"/>
                        <a:pt x="6" y="0"/>
                      </a:cubicBezTo>
                      <a:cubicBezTo>
                        <a:pt x="6" y="0"/>
                        <a:pt x="6" y="0"/>
                        <a:pt x="6" y="0"/>
                      </a:cubicBezTo>
                      <a:cubicBezTo>
                        <a:pt x="0" y="37"/>
                        <a:pt x="7" y="76"/>
                        <a:pt x="30" y="106"/>
                      </a:cubicBezTo>
                      <a:cubicBezTo>
                        <a:pt x="30" y="108"/>
                        <a:pt x="32" y="106"/>
                        <a:pt x="31" y="105"/>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9" name="Freeform 586"/>
                <p:cNvSpPr/>
                <p:nvPr>
                  <p:custDataLst>
                    <p:tags r:id="rId255"/>
                  </p:custDataLst>
                </p:nvPr>
              </p:nvSpPr>
              <p:spPr bwMode="auto">
                <a:xfrm>
                  <a:off x="2638" y="2157"/>
                  <a:ext cx="30" cy="33"/>
                </a:xfrm>
                <a:custGeom>
                  <a:avLst/>
                  <a:gdLst>
                    <a:gd name="T0" fmla="*/ 9 w 13"/>
                    <a:gd name="T1" fmla="*/ 1 h 14"/>
                    <a:gd name="T2" fmla="*/ 1 w 13"/>
                    <a:gd name="T3" fmla="*/ 4 h 14"/>
                    <a:gd name="T4" fmla="*/ 4 w 13"/>
                    <a:gd name="T5" fmla="*/ 12 h 14"/>
                    <a:gd name="T6" fmla="*/ 12 w 13"/>
                    <a:gd name="T7" fmla="*/ 10 h 14"/>
                    <a:gd name="T8" fmla="*/ 9 w 13"/>
                    <a:gd name="T9" fmla="*/ 1 h 14"/>
                  </a:gdLst>
                  <a:ahLst/>
                  <a:cxnLst>
                    <a:cxn ang="0">
                      <a:pos x="T0" y="T1"/>
                    </a:cxn>
                    <a:cxn ang="0">
                      <a:pos x="T2" y="T3"/>
                    </a:cxn>
                    <a:cxn ang="0">
                      <a:pos x="T4" y="T5"/>
                    </a:cxn>
                    <a:cxn ang="0">
                      <a:pos x="T6" y="T7"/>
                    </a:cxn>
                    <a:cxn ang="0">
                      <a:pos x="T8" y="T9"/>
                    </a:cxn>
                  </a:cxnLst>
                  <a:rect l="0" t="0" r="r" b="b"/>
                  <a:pathLst>
                    <a:path w="13" h="14">
                      <a:moveTo>
                        <a:pt x="9" y="1"/>
                      </a:moveTo>
                      <a:cubicBezTo>
                        <a:pt x="7" y="0"/>
                        <a:pt x="3" y="1"/>
                        <a:pt x="1" y="4"/>
                      </a:cubicBezTo>
                      <a:cubicBezTo>
                        <a:pt x="0" y="7"/>
                        <a:pt x="1" y="11"/>
                        <a:pt x="4" y="12"/>
                      </a:cubicBezTo>
                      <a:cubicBezTo>
                        <a:pt x="7" y="14"/>
                        <a:pt x="11" y="13"/>
                        <a:pt x="12" y="10"/>
                      </a:cubicBezTo>
                      <a:cubicBezTo>
                        <a:pt x="13" y="7"/>
                        <a:pt x="13" y="3"/>
                        <a:pt x="9" y="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0" name="Freeform 587"/>
                <p:cNvSpPr/>
                <p:nvPr>
                  <p:custDataLst>
                    <p:tags r:id="rId256"/>
                  </p:custDataLst>
                </p:nvPr>
              </p:nvSpPr>
              <p:spPr bwMode="auto">
                <a:xfrm>
                  <a:off x="2725" y="2180"/>
                  <a:ext cx="62" cy="307"/>
                </a:xfrm>
                <a:custGeom>
                  <a:avLst/>
                  <a:gdLst>
                    <a:gd name="T0" fmla="*/ 4 w 26"/>
                    <a:gd name="T1" fmla="*/ 0 h 129"/>
                    <a:gd name="T2" fmla="*/ 3 w 26"/>
                    <a:gd name="T3" fmla="*/ 0 h 129"/>
                    <a:gd name="T4" fmla="*/ 1 w 26"/>
                    <a:gd name="T5" fmla="*/ 128 h 129"/>
                    <a:gd name="T6" fmla="*/ 2 w 26"/>
                    <a:gd name="T7" fmla="*/ 129 h 129"/>
                    <a:gd name="T8" fmla="*/ 4 w 26"/>
                    <a:gd name="T9" fmla="*/ 0 h 129"/>
                  </a:gdLst>
                  <a:ahLst/>
                  <a:cxnLst>
                    <a:cxn ang="0">
                      <a:pos x="T0" y="T1"/>
                    </a:cxn>
                    <a:cxn ang="0">
                      <a:pos x="T2" y="T3"/>
                    </a:cxn>
                    <a:cxn ang="0">
                      <a:pos x="T4" y="T5"/>
                    </a:cxn>
                    <a:cxn ang="0">
                      <a:pos x="T6" y="T7"/>
                    </a:cxn>
                    <a:cxn ang="0">
                      <a:pos x="T8" y="T9"/>
                    </a:cxn>
                  </a:cxnLst>
                  <a:rect l="0" t="0" r="r" b="b"/>
                  <a:pathLst>
                    <a:path w="26" h="129">
                      <a:moveTo>
                        <a:pt x="4" y="0"/>
                      </a:moveTo>
                      <a:cubicBezTo>
                        <a:pt x="3" y="0"/>
                        <a:pt x="3" y="0"/>
                        <a:pt x="3" y="0"/>
                      </a:cubicBezTo>
                      <a:cubicBezTo>
                        <a:pt x="22" y="44"/>
                        <a:pt x="16" y="84"/>
                        <a:pt x="1" y="128"/>
                      </a:cubicBezTo>
                      <a:cubicBezTo>
                        <a:pt x="0" y="129"/>
                        <a:pt x="2" y="129"/>
                        <a:pt x="2" y="129"/>
                      </a:cubicBezTo>
                      <a:cubicBezTo>
                        <a:pt x="23" y="90"/>
                        <a:pt x="26" y="38"/>
                        <a:pt x="4" y="0"/>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1" name="Freeform 588"/>
                <p:cNvSpPr/>
                <p:nvPr>
                  <p:custDataLst>
                    <p:tags r:id="rId257"/>
                  </p:custDataLst>
                </p:nvPr>
              </p:nvSpPr>
              <p:spPr bwMode="auto">
                <a:xfrm>
                  <a:off x="2718" y="2154"/>
                  <a:ext cx="31" cy="33"/>
                </a:xfrm>
                <a:custGeom>
                  <a:avLst/>
                  <a:gdLst>
                    <a:gd name="T0" fmla="*/ 10 w 13"/>
                    <a:gd name="T1" fmla="*/ 2 h 14"/>
                    <a:gd name="T2" fmla="*/ 1 w 13"/>
                    <a:gd name="T3" fmla="*/ 4 h 14"/>
                    <a:gd name="T4" fmla="*/ 4 w 13"/>
                    <a:gd name="T5" fmla="*/ 12 h 14"/>
                    <a:gd name="T6" fmla="*/ 12 w 13"/>
                    <a:gd name="T7" fmla="*/ 10 h 14"/>
                    <a:gd name="T8" fmla="*/ 10 w 13"/>
                    <a:gd name="T9" fmla="*/ 2 h 14"/>
                  </a:gdLst>
                  <a:ahLst/>
                  <a:cxnLst>
                    <a:cxn ang="0">
                      <a:pos x="T0" y="T1"/>
                    </a:cxn>
                    <a:cxn ang="0">
                      <a:pos x="T2" y="T3"/>
                    </a:cxn>
                    <a:cxn ang="0">
                      <a:pos x="T4" y="T5"/>
                    </a:cxn>
                    <a:cxn ang="0">
                      <a:pos x="T6" y="T7"/>
                    </a:cxn>
                    <a:cxn ang="0">
                      <a:pos x="T8" y="T9"/>
                    </a:cxn>
                  </a:cxnLst>
                  <a:rect l="0" t="0" r="r" b="b"/>
                  <a:pathLst>
                    <a:path w="13" h="14">
                      <a:moveTo>
                        <a:pt x="10" y="2"/>
                      </a:moveTo>
                      <a:cubicBezTo>
                        <a:pt x="7" y="0"/>
                        <a:pt x="3" y="1"/>
                        <a:pt x="1" y="4"/>
                      </a:cubicBezTo>
                      <a:cubicBezTo>
                        <a:pt x="0" y="7"/>
                        <a:pt x="1" y="11"/>
                        <a:pt x="4" y="12"/>
                      </a:cubicBezTo>
                      <a:cubicBezTo>
                        <a:pt x="6" y="14"/>
                        <a:pt x="10" y="13"/>
                        <a:pt x="12" y="10"/>
                      </a:cubicBezTo>
                      <a:cubicBezTo>
                        <a:pt x="13" y="7"/>
                        <a:pt x="13" y="4"/>
                        <a:pt x="10" y="2"/>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2" name="Freeform 589"/>
                <p:cNvSpPr/>
                <p:nvPr>
                  <p:custDataLst>
                    <p:tags r:id="rId258"/>
                  </p:custDataLst>
                </p:nvPr>
              </p:nvSpPr>
              <p:spPr bwMode="auto">
                <a:xfrm>
                  <a:off x="2709" y="2223"/>
                  <a:ext cx="118" cy="252"/>
                </a:xfrm>
                <a:custGeom>
                  <a:avLst/>
                  <a:gdLst>
                    <a:gd name="T0" fmla="*/ 47 w 50"/>
                    <a:gd name="T1" fmla="*/ 0 h 106"/>
                    <a:gd name="T2" fmla="*/ 47 w 50"/>
                    <a:gd name="T3" fmla="*/ 0 h 106"/>
                    <a:gd name="T4" fmla="*/ 1 w 50"/>
                    <a:gd name="T5" fmla="*/ 103 h 106"/>
                    <a:gd name="T6" fmla="*/ 2 w 50"/>
                    <a:gd name="T7" fmla="*/ 105 h 106"/>
                    <a:gd name="T8" fmla="*/ 47 w 50"/>
                    <a:gd name="T9" fmla="*/ 0 h 106"/>
                  </a:gdLst>
                  <a:ahLst/>
                  <a:cxnLst>
                    <a:cxn ang="0">
                      <a:pos x="T0" y="T1"/>
                    </a:cxn>
                    <a:cxn ang="0">
                      <a:pos x="T2" y="T3"/>
                    </a:cxn>
                    <a:cxn ang="0">
                      <a:pos x="T4" y="T5"/>
                    </a:cxn>
                    <a:cxn ang="0">
                      <a:pos x="T6" y="T7"/>
                    </a:cxn>
                    <a:cxn ang="0">
                      <a:pos x="T8" y="T9"/>
                    </a:cxn>
                  </a:cxnLst>
                  <a:rect l="0" t="0" r="r" b="b"/>
                  <a:pathLst>
                    <a:path w="50" h="106">
                      <a:moveTo>
                        <a:pt x="47" y="0"/>
                      </a:moveTo>
                      <a:cubicBezTo>
                        <a:pt x="47" y="0"/>
                        <a:pt x="47" y="0"/>
                        <a:pt x="47" y="0"/>
                      </a:cubicBezTo>
                      <a:cubicBezTo>
                        <a:pt x="47" y="41"/>
                        <a:pt x="25" y="73"/>
                        <a:pt x="1" y="103"/>
                      </a:cubicBezTo>
                      <a:cubicBezTo>
                        <a:pt x="0" y="104"/>
                        <a:pt x="1" y="106"/>
                        <a:pt x="2" y="105"/>
                      </a:cubicBezTo>
                      <a:cubicBezTo>
                        <a:pt x="30" y="77"/>
                        <a:pt x="50" y="40"/>
                        <a:pt x="47" y="0"/>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3" name="Freeform 590"/>
                <p:cNvSpPr/>
                <p:nvPr>
                  <p:custDataLst>
                    <p:tags r:id="rId259"/>
                  </p:custDataLst>
                </p:nvPr>
              </p:nvSpPr>
              <p:spPr bwMode="auto">
                <a:xfrm>
                  <a:off x="2806" y="2195"/>
                  <a:ext cx="33" cy="33"/>
                </a:xfrm>
                <a:custGeom>
                  <a:avLst/>
                  <a:gdLst>
                    <a:gd name="T0" fmla="*/ 11 w 14"/>
                    <a:gd name="T1" fmla="*/ 3 h 14"/>
                    <a:gd name="T2" fmla="*/ 2 w 14"/>
                    <a:gd name="T3" fmla="*/ 3 h 14"/>
                    <a:gd name="T4" fmla="*/ 3 w 14"/>
                    <a:gd name="T5" fmla="*/ 12 h 14"/>
                    <a:gd name="T6" fmla="*/ 12 w 14"/>
                    <a:gd name="T7" fmla="*/ 11 h 14"/>
                    <a:gd name="T8" fmla="*/ 11 w 14"/>
                    <a:gd name="T9" fmla="*/ 3 h 14"/>
                  </a:gdLst>
                  <a:ahLst/>
                  <a:cxnLst>
                    <a:cxn ang="0">
                      <a:pos x="T0" y="T1"/>
                    </a:cxn>
                    <a:cxn ang="0">
                      <a:pos x="T2" y="T3"/>
                    </a:cxn>
                    <a:cxn ang="0">
                      <a:pos x="T4" y="T5"/>
                    </a:cxn>
                    <a:cxn ang="0">
                      <a:pos x="T6" y="T7"/>
                    </a:cxn>
                    <a:cxn ang="0">
                      <a:pos x="T8" y="T9"/>
                    </a:cxn>
                  </a:cxnLst>
                  <a:rect l="0" t="0" r="r" b="b"/>
                  <a:pathLst>
                    <a:path w="14" h="14">
                      <a:moveTo>
                        <a:pt x="11" y="3"/>
                      </a:moveTo>
                      <a:cubicBezTo>
                        <a:pt x="8" y="0"/>
                        <a:pt x="4" y="1"/>
                        <a:pt x="2" y="3"/>
                      </a:cubicBezTo>
                      <a:cubicBezTo>
                        <a:pt x="0" y="6"/>
                        <a:pt x="0" y="10"/>
                        <a:pt x="3" y="12"/>
                      </a:cubicBezTo>
                      <a:cubicBezTo>
                        <a:pt x="5" y="14"/>
                        <a:pt x="9" y="14"/>
                        <a:pt x="12" y="11"/>
                      </a:cubicBezTo>
                      <a:cubicBezTo>
                        <a:pt x="14" y="9"/>
                        <a:pt x="14" y="5"/>
                        <a:pt x="11" y="3"/>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4" name="Freeform 591"/>
                <p:cNvSpPr/>
                <p:nvPr>
                  <p:custDataLst>
                    <p:tags r:id="rId260"/>
                  </p:custDataLst>
                </p:nvPr>
              </p:nvSpPr>
              <p:spPr bwMode="auto">
                <a:xfrm>
                  <a:off x="2438" y="2240"/>
                  <a:ext cx="546" cy="287"/>
                </a:xfrm>
                <a:custGeom>
                  <a:avLst/>
                  <a:gdLst>
                    <a:gd name="T0" fmla="*/ 182 w 230"/>
                    <a:gd name="T1" fmla="*/ 69 h 121"/>
                    <a:gd name="T2" fmla="*/ 137 w 230"/>
                    <a:gd name="T3" fmla="*/ 118 h 121"/>
                    <a:gd name="T4" fmla="*/ 126 w 230"/>
                    <a:gd name="T5" fmla="*/ 120 h 121"/>
                    <a:gd name="T6" fmla="*/ 125 w 230"/>
                    <a:gd name="T7" fmla="*/ 120 h 121"/>
                    <a:gd name="T8" fmla="*/ 123 w 230"/>
                    <a:gd name="T9" fmla="*/ 121 h 121"/>
                    <a:gd name="T10" fmla="*/ 117 w 230"/>
                    <a:gd name="T11" fmla="*/ 120 h 121"/>
                    <a:gd name="T12" fmla="*/ 46 w 230"/>
                    <a:gd name="T13" fmla="*/ 74 h 121"/>
                    <a:gd name="T14" fmla="*/ 0 w 230"/>
                    <a:gd name="T15" fmla="*/ 48 h 121"/>
                    <a:gd name="T16" fmla="*/ 37 w 230"/>
                    <a:gd name="T17" fmla="*/ 50 h 121"/>
                    <a:gd name="T18" fmla="*/ 16 w 230"/>
                    <a:gd name="T19" fmla="*/ 25 h 121"/>
                    <a:gd name="T20" fmla="*/ 118 w 230"/>
                    <a:gd name="T21" fmla="*/ 55 h 121"/>
                    <a:gd name="T22" fmla="*/ 218 w 230"/>
                    <a:gd name="T23" fmla="*/ 5 h 121"/>
                    <a:gd name="T24" fmla="*/ 186 w 230"/>
                    <a:gd name="T25" fmla="*/ 38 h 121"/>
                    <a:gd name="T26" fmla="*/ 219 w 230"/>
                    <a:gd name="T27" fmla="*/ 34 h 121"/>
                    <a:gd name="T28" fmla="*/ 182 w 230"/>
                    <a:gd name="T29"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21">
                      <a:moveTo>
                        <a:pt x="182" y="69"/>
                      </a:moveTo>
                      <a:cubicBezTo>
                        <a:pt x="174" y="81"/>
                        <a:pt x="161" y="109"/>
                        <a:pt x="137" y="118"/>
                      </a:cubicBezTo>
                      <a:cubicBezTo>
                        <a:pt x="134" y="119"/>
                        <a:pt x="130" y="120"/>
                        <a:pt x="126" y="120"/>
                      </a:cubicBezTo>
                      <a:cubicBezTo>
                        <a:pt x="126" y="120"/>
                        <a:pt x="125" y="120"/>
                        <a:pt x="125" y="120"/>
                      </a:cubicBezTo>
                      <a:cubicBezTo>
                        <a:pt x="124" y="121"/>
                        <a:pt x="124" y="121"/>
                        <a:pt x="123" y="121"/>
                      </a:cubicBezTo>
                      <a:cubicBezTo>
                        <a:pt x="121" y="121"/>
                        <a:pt x="119" y="121"/>
                        <a:pt x="117" y="120"/>
                      </a:cubicBezTo>
                      <a:cubicBezTo>
                        <a:pt x="87" y="118"/>
                        <a:pt x="67" y="89"/>
                        <a:pt x="46" y="74"/>
                      </a:cubicBezTo>
                      <a:cubicBezTo>
                        <a:pt x="23" y="59"/>
                        <a:pt x="1" y="54"/>
                        <a:pt x="0" y="48"/>
                      </a:cubicBezTo>
                      <a:cubicBezTo>
                        <a:pt x="0" y="42"/>
                        <a:pt x="37" y="50"/>
                        <a:pt x="37" y="50"/>
                      </a:cubicBezTo>
                      <a:cubicBezTo>
                        <a:pt x="37" y="50"/>
                        <a:pt x="14" y="32"/>
                        <a:pt x="16" y="25"/>
                      </a:cubicBezTo>
                      <a:cubicBezTo>
                        <a:pt x="19" y="19"/>
                        <a:pt x="60" y="14"/>
                        <a:pt x="118" y="55"/>
                      </a:cubicBezTo>
                      <a:cubicBezTo>
                        <a:pt x="118" y="55"/>
                        <a:pt x="167" y="0"/>
                        <a:pt x="218" y="5"/>
                      </a:cubicBezTo>
                      <a:cubicBezTo>
                        <a:pt x="230" y="6"/>
                        <a:pt x="188" y="36"/>
                        <a:pt x="186" y="38"/>
                      </a:cubicBezTo>
                      <a:cubicBezTo>
                        <a:pt x="188" y="37"/>
                        <a:pt x="213" y="28"/>
                        <a:pt x="219" y="34"/>
                      </a:cubicBezTo>
                      <a:cubicBezTo>
                        <a:pt x="225" y="40"/>
                        <a:pt x="193" y="55"/>
                        <a:pt x="182" y="69"/>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5" name="Freeform 592"/>
                <p:cNvSpPr/>
                <p:nvPr>
                  <p:custDataLst>
                    <p:tags r:id="rId261"/>
                  </p:custDataLst>
                </p:nvPr>
              </p:nvSpPr>
              <p:spPr bwMode="auto">
                <a:xfrm>
                  <a:off x="2528" y="2368"/>
                  <a:ext cx="207" cy="159"/>
                </a:xfrm>
                <a:custGeom>
                  <a:avLst/>
                  <a:gdLst>
                    <a:gd name="T0" fmla="*/ 87 w 87"/>
                    <a:gd name="T1" fmla="*/ 66 h 67"/>
                    <a:gd name="T2" fmla="*/ 85 w 87"/>
                    <a:gd name="T3" fmla="*/ 67 h 67"/>
                    <a:gd name="T4" fmla="*/ 79 w 87"/>
                    <a:gd name="T5" fmla="*/ 66 h 67"/>
                    <a:gd name="T6" fmla="*/ 59 w 87"/>
                    <a:gd name="T7" fmla="*/ 51 h 67"/>
                    <a:gd name="T8" fmla="*/ 1 w 87"/>
                    <a:gd name="T9" fmla="*/ 8 h 67"/>
                    <a:gd name="T10" fmla="*/ 1 w 87"/>
                    <a:gd name="T11" fmla="*/ 8 h 67"/>
                    <a:gd name="T12" fmla="*/ 76 w 87"/>
                    <a:gd name="T13" fmla="*/ 60 h 67"/>
                    <a:gd name="T14" fmla="*/ 15 w 87"/>
                    <a:gd name="T15" fmla="*/ 1 h 67"/>
                    <a:gd name="T16" fmla="*/ 15 w 87"/>
                    <a:gd name="T17" fmla="*/ 0 h 67"/>
                    <a:gd name="T18" fmla="*/ 87 w 87"/>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67">
                      <a:moveTo>
                        <a:pt x="87" y="66"/>
                      </a:moveTo>
                      <a:cubicBezTo>
                        <a:pt x="86" y="67"/>
                        <a:pt x="86" y="67"/>
                        <a:pt x="85" y="67"/>
                      </a:cubicBezTo>
                      <a:cubicBezTo>
                        <a:pt x="83" y="67"/>
                        <a:pt x="81" y="67"/>
                        <a:pt x="79" y="66"/>
                      </a:cubicBezTo>
                      <a:cubicBezTo>
                        <a:pt x="72" y="62"/>
                        <a:pt x="66" y="57"/>
                        <a:pt x="59" y="51"/>
                      </a:cubicBezTo>
                      <a:cubicBezTo>
                        <a:pt x="41" y="35"/>
                        <a:pt x="23" y="19"/>
                        <a:pt x="1" y="8"/>
                      </a:cubicBezTo>
                      <a:cubicBezTo>
                        <a:pt x="0" y="8"/>
                        <a:pt x="0" y="8"/>
                        <a:pt x="1" y="8"/>
                      </a:cubicBezTo>
                      <a:cubicBezTo>
                        <a:pt x="30" y="19"/>
                        <a:pt x="51" y="43"/>
                        <a:pt x="76" y="60"/>
                      </a:cubicBezTo>
                      <a:cubicBezTo>
                        <a:pt x="56" y="40"/>
                        <a:pt x="43" y="11"/>
                        <a:pt x="15" y="1"/>
                      </a:cubicBezTo>
                      <a:cubicBezTo>
                        <a:pt x="14" y="0"/>
                        <a:pt x="14" y="0"/>
                        <a:pt x="15" y="0"/>
                      </a:cubicBezTo>
                      <a:cubicBezTo>
                        <a:pt x="48" y="10"/>
                        <a:pt x="62" y="45"/>
                        <a:pt x="87" y="66"/>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6" name="Freeform 593"/>
                <p:cNvSpPr/>
                <p:nvPr>
                  <p:custDataLst>
                    <p:tags r:id="rId262"/>
                  </p:custDataLst>
                </p:nvPr>
              </p:nvSpPr>
              <p:spPr bwMode="auto">
                <a:xfrm>
                  <a:off x="2737" y="2366"/>
                  <a:ext cx="159" cy="159"/>
                </a:xfrm>
                <a:custGeom>
                  <a:avLst/>
                  <a:gdLst>
                    <a:gd name="T0" fmla="*/ 66 w 67"/>
                    <a:gd name="T1" fmla="*/ 1 h 67"/>
                    <a:gd name="T2" fmla="*/ 24 w 67"/>
                    <a:gd name="T3" fmla="*/ 47 h 67"/>
                    <a:gd name="T4" fmla="*/ 11 w 67"/>
                    <a:gd name="T5" fmla="*/ 65 h 67"/>
                    <a:gd name="T6" fmla="*/ 0 w 67"/>
                    <a:gd name="T7" fmla="*/ 67 h 67"/>
                    <a:gd name="T8" fmla="*/ 41 w 67"/>
                    <a:gd name="T9" fmla="*/ 6 h 67"/>
                    <a:gd name="T10" fmla="*/ 41 w 67"/>
                    <a:gd name="T11" fmla="*/ 6 h 67"/>
                    <a:gd name="T12" fmla="*/ 9 w 67"/>
                    <a:gd name="T13" fmla="*/ 60 h 67"/>
                    <a:gd name="T14" fmla="*/ 5 w 67"/>
                    <a:gd name="T15" fmla="*/ 66 h 67"/>
                    <a:gd name="T16" fmla="*/ 34 w 67"/>
                    <a:gd name="T17" fmla="*/ 27 h 67"/>
                    <a:gd name="T18" fmla="*/ 66 w 67"/>
                    <a:gd name="T19" fmla="*/ 0 h 67"/>
                    <a:gd name="T20" fmla="*/ 66 w 67"/>
                    <a:gd name="T21" fmla="*/ 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7">
                      <a:moveTo>
                        <a:pt x="66" y="1"/>
                      </a:moveTo>
                      <a:cubicBezTo>
                        <a:pt x="46" y="11"/>
                        <a:pt x="35" y="29"/>
                        <a:pt x="24" y="47"/>
                      </a:cubicBezTo>
                      <a:cubicBezTo>
                        <a:pt x="20" y="54"/>
                        <a:pt x="16" y="60"/>
                        <a:pt x="11" y="65"/>
                      </a:cubicBezTo>
                      <a:cubicBezTo>
                        <a:pt x="8" y="66"/>
                        <a:pt x="4" y="67"/>
                        <a:pt x="0" y="67"/>
                      </a:cubicBezTo>
                      <a:cubicBezTo>
                        <a:pt x="15" y="49"/>
                        <a:pt x="19" y="19"/>
                        <a:pt x="41" y="6"/>
                      </a:cubicBezTo>
                      <a:cubicBezTo>
                        <a:pt x="41" y="6"/>
                        <a:pt x="41" y="6"/>
                        <a:pt x="41" y="6"/>
                      </a:cubicBezTo>
                      <a:cubicBezTo>
                        <a:pt x="23" y="19"/>
                        <a:pt x="19" y="41"/>
                        <a:pt x="9" y="60"/>
                      </a:cubicBezTo>
                      <a:cubicBezTo>
                        <a:pt x="8" y="62"/>
                        <a:pt x="6" y="64"/>
                        <a:pt x="5" y="66"/>
                      </a:cubicBezTo>
                      <a:cubicBezTo>
                        <a:pt x="18" y="56"/>
                        <a:pt x="24" y="39"/>
                        <a:pt x="34" y="27"/>
                      </a:cubicBezTo>
                      <a:cubicBezTo>
                        <a:pt x="43" y="15"/>
                        <a:pt x="53" y="6"/>
                        <a:pt x="66" y="0"/>
                      </a:cubicBezTo>
                      <a:cubicBezTo>
                        <a:pt x="66" y="0"/>
                        <a:pt x="67" y="1"/>
                        <a:pt x="66" y="1"/>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7" name="Freeform 594"/>
                <p:cNvSpPr/>
                <p:nvPr>
                  <p:custDataLst>
                    <p:tags r:id="rId263"/>
                  </p:custDataLst>
                </p:nvPr>
              </p:nvSpPr>
              <p:spPr bwMode="auto">
                <a:xfrm>
                  <a:off x="2903" y="235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8" name="Freeform 595"/>
                <p:cNvSpPr/>
                <p:nvPr>
                  <p:custDataLst>
                    <p:tags r:id="rId264"/>
                  </p:custDataLst>
                </p:nvPr>
              </p:nvSpPr>
              <p:spPr bwMode="auto">
                <a:xfrm>
                  <a:off x="2581" y="2795"/>
                  <a:ext cx="650" cy="404"/>
                </a:xfrm>
                <a:custGeom>
                  <a:avLst/>
                  <a:gdLst>
                    <a:gd name="T0" fmla="*/ 12 w 274"/>
                    <a:gd name="T1" fmla="*/ 133 h 170"/>
                    <a:gd name="T2" fmla="*/ 85 w 274"/>
                    <a:gd name="T3" fmla="*/ 39 h 170"/>
                    <a:gd name="T4" fmla="*/ 118 w 274"/>
                    <a:gd name="T5" fmla="*/ 40 h 170"/>
                    <a:gd name="T6" fmla="*/ 97 w 274"/>
                    <a:gd name="T7" fmla="*/ 68 h 170"/>
                    <a:gd name="T8" fmla="*/ 231 w 274"/>
                    <a:gd name="T9" fmla="*/ 17 h 170"/>
                    <a:gd name="T10" fmla="*/ 193 w 274"/>
                    <a:gd name="T11" fmla="*/ 50 h 170"/>
                    <a:gd name="T12" fmla="*/ 274 w 274"/>
                    <a:gd name="T13" fmla="*/ 41 h 170"/>
                    <a:gd name="T14" fmla="*/ 187 w 274"/>
                    <a:gd name="T15" fmla="*/ 90 h 170"/>
                    <a:gd name="T16" fmla="*/ 230 w 274"/>
                    <a:gd name="T17" fmla="*/ 92 h 170"/>
                    <a:gd name="T18" fmla="*/ 126 w 274"/>
                    <a:gd name="T19" fmla="*/ 127 h 170"/>
                    <a:gd name="T20" fmla="*/ 150 w 274"/>
                    <a:gd name="T21" fmla="*/ 135 h 170"/>
                    <a:gd name="T22" fmla="*/ 12 w 274"/>
                    <a:gd name="T23" fmla="*/ 1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70">
                      <a:moveTo>
                        <a:pt x="12" y="133"/>
                      </a:moveTo>
                      <a:cubicBezTo>
                        <a:pt x="0" y="102"/>
                        <a:pt x="64" y="51"/>
                        <a:pt x="85" y="39"/>
                      </a:cubicBezTo>
                      <a:cubicBezTo>
                        <a:pt x="92" y="35"/>
                        <a:pt x="120" y="21"/>
                        <a:pt x="118" y="40"/>
                      </a:cubicBezTo>
                      <a:cubicBezTo>
                        <a:pt x="117" y="48"/>
                        <a:pt x="99" y="66"/>
                        <a:pt x="97" y="68"/>
                      </a:cubicBezTo>
                      <a:cubicBezTo>
                        <a:pt x="112" y="57"/>
                        <a:pt x="222" y="0"/>
                        <a:pt x="231" y="17"/>
                      </a:cubicBezTo>
                      <a:cubicBezTo>
                        <a:pt x="235" y="24"/>
                        <a:pt x="201" y="44"/>
                        <a:pt x="193" y="50"/>
                      </a:cubicBezTo>
                      <a:cubicBezTo>
                        <a:pt x="208" y="44"/>
                        <a:pt x="273" y="29"/>
                        <a:pt x="274" y="41"/>
                      </a:cubicBezTo>
                      <a:cubicBezTo>
                        <a:pt x="274" y="51"/>
                        <a:pt x="205" y="83"/>
                        <a:pt x="187" y="90"/>
                      </a:cubicBezTo>
                      <a:cubicBezTo>
                        <a:pt x="201" y="88"/>
                        <a:pt x="229" y="86"/>
                        <a:pt x="230" y="92"/>
                      </a:cubicBezTo>
                      <a:cubicBezTo>
                        <a:pt x="232" y="108"/>
                        <a:pt x="145" y="125"/>
                        <a:pt x="126" y="127"/>
                      </a:cubicBezTo>
                      <a:cubicBezTo>
                        <a:pt x="134" y="128"/>
                        <a:pt x="153" y="128"/>
                        <a:pt x="150" y="135"/>
                      </a:cubicBezTo>
                      <a:cubicBezTo>
                        <a:pt x="146" y="145"/>
                        <a:pt x="25" y="170"/>
                        <a:pt x="12" y="133"/>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9" name="Freeform 596"/>
                <p:cNvSpPr/>
                <p:nvPr>
                  <p:custDataLst>
                    <p:tags r:id="rId265"/>
                  </p:custDataLst>
                </p:nvPr>
              </p:nvSpPr>
              <p:spPr bwMode="auto">
                <a:xfrm>
                  <a:off x="2573" y="2890"/>
                  <a:ext cx="544" cy="240"/>
                </a:xfrm>
                <a:custGeom>
                  <a:avLst/>
                  <a:gdLst>
                    <a:gd name="T0" fmla="*/ 109 w 229"/>
                    <a:gd name="T1" fmla="*/ 96 h 101"/>
                    <a:gd name="T2" fmla="*/ 109 w 229"/>
                    <a:gd name="T3" fmla="*/ 94 h 101"/>
                    <a:gd name="T4" fmla="*/ 26 w 229"/>
                    <a:gd name="T5" fmla="*/ 90 h 101"/>
                    <a:gd name="T6" fmla="*/ 47 w 229"/>
                    <a:gd name="T7" fmla="*/ 81 h 101"/>
                    <a:gd name="T8" fmla="*/ 188 w 229"/>
                    <a:gd name="T9" fmla="*/ 62 h 101"/>
                    <a:gd name="T10" fmla="*/ 187 w 229"/>
                    <a:gd name="T11" fmla="*/ 61 h 101"/>
                    <a:gd name="T12" fmla="*/ 55 w 229"/>
                    <a:gd name="T13" fmla="*/ 78 h 101"/>
                    <a:gd name="T14" fmla="*/ 229 w 229"/>
                    <a:gd name="T15" fmla="*/ 17 h 101"/>
                    <a:gd name="T16" fmla="*/ 229 w 229"/>
                    <a:gd name="T17" fmla="*/ 16 h 101"/>
                    <a:gd name="T18" fmla="*/ 110 w 229"/>
                    <a:gd name="T19" fmla="*/ 54 h 101"/>
                    <a:gd name="T20" fmla="*/ 76 w 229"/>
                    <a:gd name="T21" fmla="*/ 66 h 101"/>
                    <a:gd name="T22" fmla="*/ 185 w 229"/>
                    <a:gd name="T23" fmla="*/ 0 h 101"/>
                    <a:gd name="T24" fmla="*/ 185 w 229"/>
                    <a:gd name="T25" fmla="*/ 0 h 101"/>
                    <a:gd name="T26" fmla="*/ 67 w 229"/>
                    <a:gd name="T27" fmla="*/ 68 h 101"/>
                    <a:gd name="T28" fmla="*/ 67 w 229"/>
                    <a:gd name="T29" fmla="*/ 69 h 101"/>
                    <a:gd name="T30" fmla="*/ 35 w 229"/>
                    <a:gd name="T31" fmla="*/ 81 h 101"/>
                    <a:gd name="T32" fmla="*/ 87 w 229"/>
                    <a:gd name="T33" fmla="*/ 18 h 101"/>
                    <a:gd name="T34" fmla="*/ 86 w 229"/>
                    <a:gd name="T35" fmla="*/ 17 h 101"/>
                    <a:gd name="T36" fmla="*/ 31 w 229"/>
                    <a:gd name="T37" fmla="*/ 83 h 101"/>
                    <a:gd name="T38" fmla="*/ 1 w 229"/>
                    <a:gd name="T39" fmla="*/ 97 h 101"/>
                    <a:gd name="T40" fmla="*/ 3 w 229"/>
                    <a:gd name="T41" fmla="*/ 100 h 101"/>
                    <a:gd name="T42" fmla="*/ 23 w 229"/>
                    <a:gd name="T43" fmla="*/ 91 h 101"/>
                    <a:gd name="T44" fmla="*/ 109 w 229"/>
                    <a:gd name="T45"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9" h="101">
                      <a:moveTo>
                        <a:pt x="109" y="96"/>
                      </a:moveTo>
                      <a:cubicBezTo>
                        <a:pt x="110" y="95"/>
                        <a:pt x="110" y="94"/>
                        <a:pt x="109" y="94"/>
                      </a:cubicBezTo>
                      <a:cubicBezTo>
                        <a:pt x="81" y="96"/>
                        <a:pt x="54" y="94"/>
                        <a:pt x="26" y="90"/>
                      </a:cubicBezTo>
                      <a:cubicBezTo>
                        <a:pt x="33" y="87"/>
                        <a:pt x="40" y="84"/>
                        <a:pt x="47" y="81"/>
                      </a:cubicBezTo>
                      <a:cubicBezTo>
                        <a:pt x="94" y="79"/>
                        <a:pt x="141" y="74"/>
                        <a:pt x="188" y="62"/>
                      </a:cubicBezTo>
                      <a:cubicBezTo>
                        <a:pt x="188" y="62"/>
                        <a:pt x="188" y="61"/>
                        <a:pt x="187" y="61"/>
                      </a:cubicBezTo>
                      <a:cubicBezTo>
                        <a:pt x="144" y="69"/>
                        <a:pt x="99" y="75"/>
                        <a:pt x="55" y="78"/>
                      </a:cubicBezTo>
                      <a:cubicBezTo>
                        <a:pt x="112" y="56"/>
                        <a:pt x="171" y="38"/>
                        <a:pt x="229" y="17"/>
                      </a:cubicBezTo>
                      <a:cubicBezTo>
                        <a:pt x="229" y="17"/>
                        <a:pt x="229" y="16"/>
                        <a:pt x="229" y="16"/>
                      </a:cubicBezTo>
                      <a:cubicBezTo>
                        <a:pt x="189" y="28"/>
                        <a:pt x="149" y="41"/>
                        <a:pt x="110" y="54"/>
                      </a:cubicBezTo>
                      <a:cubicBezTo>
                        <a:pt x="98" y="58"/>
                        <a:pt x="87" y="62"/>
                        <a:pt x="76" y="66"/>
                      </a:cubicBezTo>
                      <a:cubicBezTo>
                        <a:pt x="111" y="43"/>
                        <a:pt x="148" y="22"/>
                        <a:pt x="185" y="0"/>
                      </a:cubicBezTo>
                      <a:cubicBezTo>
                        <a:pt x="185" y="0"/>
                        <a:pt x="185" y="0"/>
                        <a:pt x="185" y="0"/>
                      </a:cubicBezTo>
                      <a:cubicBezTo>
                        <a:pt x="144" y="19"/>
                        <a:pt x="105" y="43"/>
                        <a:pt x="67" y="68"/>
                      </a:cubicBezTo>
                      <a:cubicBezTo>
                        <a:pt x="67" y="68"/>
                        <a:pt x="67" y="68"/>
                        <a:pt x="67" y="69"/>
                      </a:cubicBezTo>
                      <a:cubicBezTo>
                        <a:pt x="56" y="73"/>
                        <a:pt x="46" y="76"/>
                        <a:pt x="35" y="81"/>
                      </a:cubicBezTo>
                      <a:cubicBezTo>
                        <a:pt x="48" y="60"/>
                        <a:pt x="66" y="37"/>
                        <a:pt x="87" y="18"/>
                      </a:cubicBezTo>
                      <a:cubicBezTo>
                        <a:pt x="88" y="17"/>
                        <a:pt x="87" y="16"/>
                        <a:pt x="86" y="17"/>
                      </a:cubicBezTo>
                      <a:cubicBezTo>
                        <a:pt x="65" y="35"/>
                        <a:pt x="42" y="57"/>
                        <a:pt x="31" y="83"/>
                      </a:cubicBezTo>
                      <a:cubicBezTo>
                        <a:pt x="21" y="87"/>
                        <a:pt x="11" y="92"/>
                        <a:pt x="1" y="97"/>
                      </a:cubicBezTo>
                      <a:cubicBezTo>
                        <a:pt x="0" y="98"/>
                        <a:pt x="1" y="101"/>
                        <a:pt x="3" y="100"/>
                      </a:cubicBezTo>
                      <a:cubicBezTo>
                        <a:pt x="9" y="97"/>
                        <a:pt x="16" y="94"/>
                        <a:pt x="23" y="91"/>
                      </a:cubicBezTo>
                      <a:cubicBezTo>
                        <a:pt x="51" y="98"/>
                        <a:pt x="80" y="99"/>
                        <a:pt x="109" y="96"/>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0" name="Freeform 597"/>
                <p:cNvSpPr/>
                <p:nvPr>
                  <p:custDataLst>
                    <p:tags r:id="rId266"/>
                  </p:custDataLst>
                </p:nvPr>
              </p:nvSpPr>
              <p:spPr bwMode="auto">
                <a:xfrm>
                  <a:off x="2125" y="2546"/>
                  <a:ext cx="653" cy="622"/>
                </a:xfrm>
                <a:custGeom>
                  <a:avLst/>
                  <a:gdLst>
                    <a:gd name="T0" fmla="*/ 227 w 275"/>
                    <a:gd name="T1" fmla="*/ 230 h 262"/>
                    <a:gd name="T2" fmla="*/ 14 w 275"/>
                    <a:gd name="T3" fmla="*/ 160 h 262"/>
                    <a:gd name="T4" fmla="*/ 60 w 275"/>
                    <a:gd name="T5" fmla="*/ 150 h 262"/>
                    <a:gd name="T6" fmla="*/ 31 w 275"/>
                    <a:gd name="T7" fmla="*/ 107 h 262"/>
                    <a:gd name="T8" fmla="*/ 164 w 275"/>
                    <a:gd name="T9" fmla="*/ 153 h 262"/>
                    <a:gd name="T10" fmla="*/ 153 w 275"/>
                    <a:gd name="T11" fmla="*/ 10 h 262"/>
                    <a:gd name="T12" fmla="*/ 190 w 275"/>
                    <a:gd name="T13" fmla="*/ 55 h 262"/>
                    <a:gd name="T14" fmla="*/ 206 w 275"/>
                    <a:gd name="T15" fmla="*/ 12 h 262"/>
                    <a:gd name="T16" fmla="*/ 227 w 275"/>
                    <a:gd name="T17" fmla="*/ 2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262">
                      <a:moveTo>
                        <a:pt x="227" y="230"/>
                      </a:moveTo>
                      <a:cubicBezTo>
                        <a:pt x="184" y="262"/>
                        <a:pt x="49" y="200"/>
                        <a:pt x="14" y="160"/>
                      </a:cubicBezTo>
                      <a:cubicBezTo>
                        <a:pt x="0" y="145"/>
                        <a:pt x="60" y="150"/>
                        <a:pt x="60" y="150"/>
                      </a:cubicBezTo>
                      <a:cubicBezTo>
                        <a:pt x="60" y="150"/>
                        <a:pt x="29" y="113"/>
                        <a:pt x="31" y="107"/>
                      </a:cubicBezTo>
                      <a:cubicBezTo>
                        <a:pt x="33" y="101"/>
                        <a:pt x="118" y="113"/>
                        <a:pt x="164" y="153"/>
                      </a:cubicBezTo>
                      <a:cubicBezTo>
                        <a:pt x="164" y="153"/>
                        <a:pt x="131" y="74"/>
                        <a:pt x="153" y="10"/>
                      </a:cubicBezTo>
                      <a:cubicBezTo>
                        <a:pt x="157" y="0"/>
                        <a:pt x="190" y="55"/>
                        <a:pt x="190" y="55"/>
                      </a:cubicBezTo>
                      <a:cubicBezTo>
                        <a:pt x="190" y="55"/>
                        <a:pt x="195" y="13"/>
                        <a:pt x="206" y="12"/>
                      </a:cubicBezTo>
                      <a:cubicBezTo>
                        <a:pt x="217" y="12"/>
                        <a:pt x="275" y="194"/>
                        <a:pt x="227" y="230"/>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1" name="Freeform 598"/>
                <p:cNvSpPr/>
                <p:nvPr>
                  <p:custDataLst>
                    <p:tags r:id="rId267"/>
                  </p:custDataLst>
                </p:nvPr>
              </p:nvSpPr>
              <p:spPr bwMode="auto">
                <a:xfrm>
                  <a:off x="2149" y="2807"/>
                  <a:ext cx="370" cy="238"/>
                </a:xfrm>
                <a:custGeom>
                  <a:avLst/>
                  <a:gdLst>
                    <a:gd name="T0" fmla="*/ 154 w 156"/>
                    <a:gd name="T1" fmla="*/ 96 h 100"/>
                    <a:gd name="T2" fmla="*/ 3 w 156"/>
                    <a:gd name="T3" fmla="*/ 1 h 100"/>
                    <a:gd name="T4" fmla="*/ 1 w 156"/>
                    <a:gd name="T5" fmla="*/ 2 h 100"/>
                    <a:gd name="T6" fmla="*/ 153 w 156"/>
                    <a:gd name="T7" fmla="*/ 99 h 100"/>
                    <a:gd name="T8" fmla="*/ 154 w 156"/>
                    <a:gd name="T9" fmla="*/ 96 h 100"/>
                  </a:gdLst>
                  <a:ahLst/>
                  <a:cxnLst>
                    <a:cxn ang="0">
                      <a:pos x="T0" y="T1"/>
                    </a:cxn>
                    <a:cxn ang="0">
                      <a:pos x="T2" y="T3"/>
                    </a:cxn>
                    <a:cxn ang="0">
                      <a:pos x="T4" y="T5"/>
                    </a:cxn>
                    <a:cxn ang="0">
                      <a:pos x="T6" y="T7"/>
                    </a:cxn>
                    <a:cxn ang="0">
                      <a:pos x="T8" y="T9"/>
                    </a:cxn>
                  </a:cxnLst>
                  <a:rect l="0" t="0" r="r" b="b"/>
                  <a:pathLst>
                    <a:path w="156" h="100">
                      <a:moveTo>
                        <a:pt x="154" y="96"/>
                      </a:moveTo>
                      <a:cubicBezTo>
                        <a:pt x="94" y="78"/>
                        <a:pt x="38" y="56"/>
                        <a:pt x="3" y="1"/>
                      </a:cubicBezTo>
                      <a:cubicBezTo>
                        <a:pt x="3" y="0"/>
                        <a:pt x="0" y="1"/>
                        <a:pt x="1" y="2"/>
                      </a:cubicBezTo>
                      <a:cubicBezTo>
                        <a:pt x="33" y="56"/>
                        <a:pt x="92" y="89"/>
                        <a:pt x="153" y="99"/>
                      </a:cubicBezTo>
                      <a:cubicBezTo>
                        <a:pt x="155" y="100"/>
                        <a:pt x="156" y="97"/>
                        <a:pt x="154" y="96"/>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2" name="Freeform 599"/>
                <p:cNvSpPr/>
                <p:nvPr>
                  <p:custDataLst>
                    <p:tags r:id="rId268"/>
                  </p:custDataLst>
                </p:nvPr>
              </p:nvSpPr>
              <p:spPr bwMode="auto">
                <a:xfrm>
                  <a:off x="2127" y="2776"/>
                  <a:ext cx="43" cy="43"/>
                </a:xfrm>
                <a:custGeom>
                  <a:avLst/>
                  <a:gdLst>
                    <a:gd name="T0" fmla="*/ 9 w 18"/>
                    <a:gd name="T1" fmla="*/ 0 h 18"/>
                    <a:gd name="T2" fmla="*/ 1 w 18"/>
                    <a:gd name="T3" fmla="*/ 9 h 18"/>
                    <a:gd name="T4" fmla="*/ 9 w 18"/>
                    <a:gd name="T5" fmla="*/ 18 h 18"/>
                    <a:gd name="T6" fmla="*/ 18 w 18"/>
                    <a:gd name="T7" fmla="*/ 9 h 18"/>
                    <a:gd name="T8" fmla="*/ 9 w 18"/>
                    <a:gd name="T9" fmla="*/ 0 h 18"/>
                  </a:gdLst>
                  <a:ahLst/>
                  <a:cxnLst>
                    <a:cxn ang="0">
                      <a:pos x="T0" y="T1"/>
                    </a:cxn>
                    <a:cxn ang="0">
                      <a:pos x="T2" y="T3"/>
                    </a:cxn>
                    <a:cxn ang="0">
                      <a:pos x="T4" y="T5"/>
                    </a:cxn>
                    <a:cxn ang="0">
                      <a:pos x="T6" y="T7"/>
                    </a:cxn>
                    <a:cxn ang="0">
                      <a:pos x="T8" y="T9"/>
                    </a:cxn>
                  </a:cxnLst>
                  <a:rect l="0" t="0" r="r" b="b"/>
                  <a:pathLst>
                    <a:path w="18" h="18">
                      <a:moveTo>
                        <a:pt x="9" y="0"/>
                      </a:moveTo>
                      <a:cubicBezTo>
                        <a:pt x="5" y="0"/>
                        <a:pt x="0" y="4"/>
                        <a:pt x="1" y="9"/>
                      </a:cubicBezTo>
                      <a:cubicBezTo>
                        <a:pt x="1" y="14"/>
                        <a:pt x="5" y="18"/>
                        <a:pt x="9" y="18"/>
                      </a:cubicBezTo>
                      <a:cubicBezTo>
                        <a:pt x="14" y="17"/>
                        <a:pt x="18" y="13"/>
                        <a:pt x="18" y="9"/>
                      </a:cubicBezTo>
                      <a:cubicBezTo>
                        <a:pt x="18" y="4"/>
                        <a:pt x="14" y="0"/>
                        <a:pt x="9" y="0"/>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3" name="Freeform 600"/>
                <p:cNvSpPr/>
                <p:nvPr>
                  <p:custDataLst>
                    <p:tags r:id="rId269"/>
                  </p:custDataLst>
                </p:nvPr>
              </p:nvSpPr>
              <p:spPr bwMode="auto">
                <a:xfrm>
                  <a:off x="2220" y="2674"/>
                  <a:ext cx="197" cy="321"/>
                </a:xfrm>
                <a:custGeom>
                  <a:avLst/>
                  <a:gdLst>
                    <a:gd name="T0" fmla="*/ 82 w 83"/>
                    <a:gd name="T1" fmla="*/ 131 h 135"/>
                    <a:gd name="T2" fmla="*/ 1 w 83"/>
                    <a:gd name="T3" fmla="*/ 0 h 135"/>
                    <a:gd name="T4" fmla="*/ 0 w 83"/>
                    <a:gd name="T5" fmla="*/ 0 h 135"/>
                    <a:gd name="T6" fmla="*/ 80 w 83"/>
                    <a:gd name="T7" fmla="*/ 134 h 135"/>
                    <a:gd name="T8" fmla="*/ 82 w 83"/>
                    <a:gd name="T9" fmla="*/ 131 h 135"/>
                  </a:gdLst>
                  <a:ahLst/>
                  <a:cxnLst>
                    <a:cxn ang="0">
                      <a:pos x="T0" y="T1"/>
                    </a:cxn>
                    <a:cxn ang="0">
                      <a:pos x="T2" y="T3"/>
                    </a:cxn>
                    <a:cxn ang="0">
                      <a:pos x="T4" y="T5"/>
                    </a:cxn>
                    <a:cxn ang="0">
                      <a:pos x="T6" y="T7"/>
                    </a:cxn>
                    <a:cxn ang="0">
                      <a:pos x="T8" y="T9"/>
                    </a:cxn>
                  </a:cxnLst>
                  <a:rect l="0" t="0" r="r" b="b"/>
                  <a:pathLst>
                    <a:path w="83" h="135">
                      <a:moveTo>
                        <a:pt x="82" y="131"/>
                      </a:moveTo>
                      <a:cubicBezTo>
                        <a:pt x="41" y="96"/>
                        <a:pt x="12" y="53"/>
                        <a:pt x="1" y="0"/>
                      </a:cubicBezTo>
                      <a:cubicBezTo>
                        <a:pt x="1" y="0"/>
                        <a:pt x="0" y="0"/>
                        <a:pt x="0" y="0"/>
                      </a:cubicBezTo>
                      <a:cubicBezTo>
                        <a:pt x="9" y="53"/>
                        <a:pt x="36" y="102"/>
                        <a:pt x="80" y="134"/>
                      </a:cubicBezTo>
                      <a:cubicBezTo>
                        <a:pt x="81" y="135"/>
                        <a:pt x="83" y="133"/>
                        <a:pt x="82" y="13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4" name="Freeform 601"/>
                <p:cNvSpPr/>
                <p:nvPr>
                  <p:custDataLst>
                    <p:tags r:id="rId270"/>
                  </p:custDataLst>
                </p:nvPr>
              </p:nvSpPr>
              <p:spPr bwMode="auto">
                <a:xfrm>
                  <a:off x="2201" y="2639"/>
                  <a:ext cx="45" cy="45"/>
                </a:xfrm>
                <a:custGeom>
                  <a:avLst/>
                  <a:gdLst>
                    <a:gd name="T0" fmla="*/ 11 w 19"/>
                    <a:gd name="T1" fmla="*/ 1 h 19"/>
                    <a:gd name="T2" fmla="*/ 1 w 19"/>
                    <a:gd name="T3" fmla="*/ 8 h 19"/>
                    <a:gd name="T4" fmla="*/ 8 w 19"/>
                    <a:gd name="T5" fmla="*/ 18 h 19"/>
                    <a:gd name="T6" fmla="*/ 18 w 19"/>
                    <a:gd name="T7" fmla="*/ 11 h 19"/>
                    <a:gd name="T8" fmla="*/ 11 w 19"/>
                    <a:gd name="T9" fmla="*/ 1 h 19"/>
                  </a:gdLst>
                  <a:ahLst/>
                  <a:cxnLst>
                    <a:cxn ang="0">
                      <a:pos x="T0" y="T1"/>
                    </a:cxn>
                    <a:cxn ang="0">
                      <a:pos x="T2" y="T3"/>
                    </a:cxn>
                    <a:cxn ang="0">
                      <a:pos x="T4" y="T5"/>
                    </a:cxn>
                    <a:cxn ang="0">
                      <a:pos x="T6" y="T7"/>
                    </a:cxn>
                    <a:cxn ang="0">
                      <a:pos x="T8" y="T9"/>
                    </a:cxn>
                  </a:cxnLst>
                  <a:rect l="0" t="0" r="r" b="b"/>
                  <a:pathLst>
                    <a:path w="19" h="19">
                      <a:moveTo>
                        <a:pt x="11" y="1"/>
                      </a:moveTo>
                      <a:cubicBezTo>
                        <a:pt x="6" y="0"/>
                        <a:pt x="1" y="3"/>
                        <a:pt x="1" y="8"/>
                      </a:cubicBezTo>
                      <a:cubicBezTo>
                        <a:pt x="0" y="13"/>
                        <a:pt x="3" y="17"/>
                        <a:pt x="8" y="18"/>
                      </a:cubicBezTo>
                      <a:cubicBezTo>
                        <a:pt x="12" y="19"/>
                        <a:pt x="17" y="16"/>
                        <a:pt x="18" y="11"/>
                      </a:cubicBezTo>
                      <a:cubicBezTo>
                        <a:pt x="19" y="6"/>
                        <a:pt x="16" y="2"/>
                        <a:pt x="11" y="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5" name="Freeform 602"/>
                <p:cNvSpPr/>
                <p:nvPr>
                  <p:custDataLst>
                    <p:tags r:id="rId271"/>
                  </p:custDataLst>
                </p:nvPr>
              </p:nvSpPr>
              <p:spPr bwMode="auto">
                <a:xfrm>
                  <a:off x="2433" y="2544"/>
                  <a:ext cx="214" cy="384"/>
                </a:xfrm>
                <a:custGeom>
                  <a:avLst/>
                  <a:gdLst>
                    <a:gd name="T0" fmla="*/ 1 w 90"/>
                    <a:gd name="T1" fmla="*/ 0 h 162"/>
                    <a:gd name="T2" fmla="*/ 0 w 90"/>
                    <a:gd name="T3" fmla="*/ 0 h 162"/>
                    <a:gd name="T4" fmla="*/ 88 w 90"/>
                    <a:gd name="T5" fmla="*/ 161 h 162"/>
                    <a:gd name="T6" fmla="*/ 90 w 90"/>
                    <a:gd name="T7" fmla="*/ 161 h 162"/>
                    <a:gd name="T8" fmla="*/ 1 w 90"/>
                    <a:gd name="T9" fmla="*/ 0 h 162"/>
                  </a:gdLst>
                  <a:ahLst/>
                  <a:cxnLst>
                    <a:cxn ang="0">
                      <a:pos x="T0" y="T1"/>
                    </a:cxn>
                    <a:cxn ang="0">
                      <a:pos x="T2" y="T3"/>
                    </a:cxn>
                    <a:cxn ang="0">
                      <a:pos x="T4" y="T5"/>
                    </a:cxn>
                    <a:cxn ang="0">
                      <a:pos x="T6" y="T7"/>
                    </a:cxn>
                    <a:cxn ang="0">
                      <a:pos x="T8" y="T9"/>
                    </a:cxn>
                  </a:cxnLst>
                  <a:rect l="0" t="0" r="r" b="b"/>
                  <a:pathLst>
                    <a:path w="90" h="162">
                      <a:moveTo>
                        <a:pt x="1" y="0"/>
                      </a:moveTo>
                      <a:cubicBezTo>
                        <a:pt x="0" y="0"/>
                        <a:pt x="0" y="0"/>
                        <a:pt x="0" y="0"/>
                      </a:cubicBezTo>
                      <a:cubicBezTo>
                        <a:pt x="55" y="42"/>
                        <a:pt x="76" y="96"/>
                        <a:pt x="88" y="161"/>
                      </a:cubicBezTo>
                      <a:cubicBezTo>
                        <a:pt x="88" y="162"/>
                        <a:pt x="90" y="162"/>
                        <a:pt x="90" y="161"/>
                      </a:cubicBezTo>
                      <a:cubicBezTo>
                        <a:pt x="88" y="98"/>
                        <a:pt x="55" y="32"/>
                        <a:pt x="1" y="0"/>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6" name="Freeform 603"/>
                <p:cNvSpPr/>
                <p:nvPr>
                  <p:custDataLst>
                    <p:tags r:id="rId272"/>
                  </p:custDataLst>
                </p:nvPr>
              </p:nvSpPr>
              <p:spPr bwMode="auto">
                <a:xfrm>
                  <a:off x="2407" y="2513"/>
                  <a:ext cx="43" cy="40"/>
                </a:xfrm>
                <a:custGeom>
                  <a:avLst/>
                  <a:gdLst>
                    <a:gd name="T0" fmla="*/ 9 w 18"/>
                    <a:gd name="T1" fmla="*/ 0 h 17"/>
                    <a:gd name="T2" fmla="*/ 0 w 18"/>
                    <a:gd name="T3" fmla="*/ 9 h 17"/>
                    <a:gd name="T4" fmla="*/ 9 w 18"/>
                    <a:gd name="T5" fmla="*/ 17 h 17"/>
                    <a:gd name="T6" fmla="*/ 18 w 18"/>
                    <a:gd name="T7" fmla="*/ 9 h 17"/>
                    <a:gd name="T8" fmla="*/ 9 w 18"/>
                    <a:gd name="T9" fmla="*/ 0 h 17"/>
                  </a:gdLst>
                  <a:ahLst/>
                  <a:cxnLst>
                    <a:cxn ang="0">
                      <a:pos x="T0" y="T1"/>
                    </a:cxn>
                    <a:cxn ang="0">
                      <a:pos x="T2" y="T3"/>
                    </a:cxn>
                    <a:cxn ang="0">
                      <a:pos x="T4" y="T5"/>
                    </a:cxn>
                    <a:cxn ang="0">
                      <a:pos x="T6" y="T7"/>
                    </a:cxn>
                    <a:cxn ang="0">
                      <a:pos x="T8" y="T9"/>
                    </a:cxn>
                  </a:cxnLst>
                  <a:rect l="0" t="0" r="r" b="b"/>
                  <a:pathLst>
                    <a:path w="18" h="17">
                      <a:moveTo>
                        <a:pt x="9" y="0"/>
                      </a:moveTo>
                      <a:cubicBezTo>
                        <a:pt x="4" y="0"/>
                        <a:pt x="0" y="4"/>
                        <a:pt x="0" y="9"/>
                      </a:cubicBezTo>
                      <a:cubicBezTo>
                        <a:pt x="0" y="13"/>
                        <a:pt x="4" y="17"/>
                        <a:pt x="9" y="17"/>
                      </a:cubicBezTo>
                      <a:cubicBezTo>
                        <a:pt x="13" y="17"/>
                        <a:pt x="18" y="13"/>
                        <a:pt x="18" y="9"/>
                      </a:cubicBezTo>
                      <a:cubicBezTo>
                        <a:pt x="17" y="4"/>
                        <a:pt x="14" y="0"/>
                        <a:pt x="9" y="0"/>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7" name="Freeform 604"/>
                <p:cNvSpPr/>
                <p:nvPr>
                  <p:custDataLst>
                    <p:tags r:id="rId273"/>
                  </p:custDataLst>
                </p:nvPr>
              </p:nvSpPr>
              <p:spPr bwMode="auto">
                <a:xfrm>
                  <a:off x="2571" y="2537"/>
                  <a:ext cx="81" cy="387"/>
                </a:xfrm>
                <a:custGeom>
                  <a:avLst/>
                  <a:gdLst>
                    <a:gd name="T0" fmla="*/ 0 w 34"/>
                    <a:gd name="T1" fmla="*/ 0 h 163"/>
                    <a:gd name="T2" fmla="*/ 0 w 34"/>
                    <a:gd name="T3" fmla="*/ 0 h 163"/>
                    <a:gd name="T4" fmla="*/ 17 w 34"/>
                    <a:gd name="T5" fmla="*/ 161 h 163"/>
                    <a:gd name="T6" fmla="*/ 20 w 34"/>
                    <a:gd name="T7" fmla="*/ 161 h 163"/>
                    <a:gd name="T8" fmla="*/ 0 w 34"/>
                    <a:gd name="T9" fmla="*/ 0 h 163"/>
                  </a:gdLst>
                  <a:ahLst/>
                  <a:cxnLst>
                    <a:cxn ang="0">
                      <a:pos x="T0" y="T1"/>
                    </a:cxn>
                    <a:cxn ang="0">
                      <a:pos x="T2" y="T3"/>
                    </a:cxn>
                    <a:cxn ang="0">
                      <a:pos x="T4" y="T5"/>
                    </a:cxn>
                    <a:cxn ang="0">
                      <a:pos x="T6" y="T7"/>
                    </a:cxn>
                    <a:cxn ang="0">
                      <a:pos x="T8" y="T9"/>
                    </a:cxn>
                  </a:cxnLst>
                  <a:rect l="0" t="0" r="r" b="b"/>
                  <a:pathLst>
                    <a:path w="34" h="163">
                      <a:moveTo>
                        <a:pt x="0" y="0"/>
                      </a:moveTo>
                      <a:cubicBezTo>
                        <a:pt x="0" y="0"/>
                        <a:pt x="0" y="0"/>
                        <a:pt x="0" y="0"/>
                      </a:cubicBezTo>
                      <a:cubicBezTo>
                        <a:pt x="29" y="50"/>
                        <a:pt x="25" y="106"/>
                        <a:pt x="17" y="161"/>
                      </a:cubicBezTo>
                      <a:cubicBezTo>
                        <a:pt x="17" y="162"/>
                        <a:pt x="19" y="163"/>
                        <a:pt x="20" y="161"/>
                      </a:cubicBezTo>
                      <a:cubicBezTo>
                        <a:pt x="34" y="107"/>
                        <a:pt x="33" y="48"/>
                        <a:pt x="0" y="0"/>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8" name="Freeform 605"/>
                <p:cNvSpPr/>
                <p:nvPr>
                  <p:custDataLst>
                    <p:tags r:id="rId274"/>
                  </p:custDataLst>
                </p:nvPr>
              </p:nvSpPr>
              <p:spPr bwMode="auto">
                <a:xfrm>
                  <a:off x="2545" y="2499"/>
                  <a:ext cx="43" cy="45"/>
                </a:xfrm>
                <a:custGeom>
                  <a:avLst/>
                  <a:gdLst>
                    <a:gd name="T0" fmla="*/ 11 w 18"/>
                    <a:gd name="T1" fmla="*/ 1 h 19"/>
                    <a:gd name="T2" fmla="*/ 1 w 18"/>
                    <a:gd name="T3" fmla="*/ 8 h 19"/>
                    <a:gd name="T4" fmla="*/ 7 w 18"/>
                    <a:gd name="T5" fmla="*/ 18 h 19"/>
                    <a:gd name="T6" fmla="*/ 18 w 18"/>
                    <a:gd name="T7" fmla="*/ 11 h 19"/>
                    <a:gd name="T8" fmla="*/ 11 w 18"/>
                    <a:gd name="T9" fmla="*/ 1 h 19"/>
                  </a:gdLst>
                  <a:ahLst/>
                  <a:cxnLst>
                    <a:cxn ang="0">
                      <a:pos x="T0" y="T1"/>
                    </a:cxn>
                    <a:cxn ang="0">
                      <a:pos x="T2" y="T3"/>
                    </a:cxn>
                    <a:cxn ang="0">
                      <a:pos x="T4" y="T5"/>
                    </a:cxn>
                    <a:cxn ang="0">
                      <a:pos x="T6" y="T7"/>
                    </a:cxn>
                    <a:cxn ang="0">
                      <a:pos x="T8" y="T9"/>
                    </a:cxn>
                  </a:cxnLst>
                  <a:rect l="0" t="0" r="r" b="b"/>
                  <a:pathLst>
                    <a:path w="18" h="19">
                      <a:moveTo>
                        <a:pt x="11" y="1"/>
                      </a:moveTo>
                      <a:cubicBezTo>
                        <a:pt x="6" y="0"/>
                        <a:pt x="1" y="3"/>
                        <a:pt x="1" y="8"/>
                      </a:cubicBezTo>
                      <a:cubicBezTo>
                        <a:pt x="0" y="12"/>
                        <a:pt x="3" y="17"/>
                        <a:pt x="7" y="18"/>
                      </a:cubicBezTo>
                      <a:cubicBezTo>
                        <a:pt x="12" y="19"/>
                        <a:pt x="17" y="16"/>
                        <a:pt x="18" y="11"/>
                      </a:cubicBezTo>
                      <a:cubicBezTo>
                        <a:pt x="18" y="6"/>
                        <a:pt x="16" y="2"/>
                        <a:pt x="11" y="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9" name="Freeform 606"/>
                <p:cNvSpPr/>
                <p:nvPr>
                  <p:custDataLst>
                    <p:tags r:id="rId275"/>
                  </p:custDataLst>
                </p:nvPr>
              </p:nvSpPr>
              <p:spPr bwMode="auto">
                <a:xfrm>
                  <a:off x="2177" y="2570"/>
                  <a:ext cx="653" cy="586"/>
                </a:xfrm>
                <a:custGeom>
                  <a:avLst/>
                  <a:gdLst>
                    <a:gd name="T0" fmla="*/ 268 w 275"/>
                    <a:gd name="T1" fmla="*/ 95 h 247"/>
                    <a:gd name="T2" fmla="*/ 213 w 275"/>
                    <a:gd name="T3" fmla="*/ 227 h 247"/>
                    <a:gd name="T4" fmla="*/ 208 w 275"/>
                    <a:gd name="T5" fmla="*/ 231 h 247"/>
                    <a:gd name="T6" fmla="*/ 207 w 275"/>
                    <a:gd name="T7" fmla="*/ 231 h 247"/>
                    <a:gd name="T8" fmla="*/ 207 w 275"/>
                    <a:gd name="T9" fmla="*/ 231 h 247"/>
                    <a:gd name="T10" fmla="*/ 205 w 275"/>
                    <a:gd name="T11" fmla="*/ 232 h 247"/>
                    <a:gd name="T12" fmla="*/ 204 w 275"/>
                    <a:gd name="T13" fmla="*/ 233 h 247"/>
                    <a:gd name="T14" fmla="*/ 184 w 275"/>
                    <a:gd name="T15" fmla="*/ 240 h 247"/>
                    <a:gd name="T16" fmla="*/ 69 w 275"/>
                    <a:gd name="T17" fmla="*/ 241 h 247"/>
                    <a:gd name="T18" fmla="*/ 1 w 275"/>
                    <a:gd name="T19" fmla="*/ 209 h 247"/>
                    <a:gd name="T20" fmla="*/ 47 w 275"/>
                    <a:gd name="T21" fmla="*/ 196 h 247"/>
                    <a:gd name="T22" fmla="*/ 8 w 275"/>
                    <a:gd name="T23" fmla="*/ 167 h 247"/>
                    <a:gd name="T24" fmla="*/ 100 w 275"/>
                    <a:gd name="T25" fmla="*/ 176 h 247"/>
                    <a:gd name="T26" fmla="*/ 32 w 275"/>
                    <a:gd name="T27" fmla="*/ 65 h 247"/>
                    <a:gd name="T28" fmla="*/ 94 w 275"/>
                    <a:gd name="T29" fmla="*/ 78 h 247"/>
                    <a:gd name="T30" fmla="*/ 82 w 275"/>
                    <a:gd name="T31" fmla="*/ 11 h 247"/>
                    <a:gd name="T32" fmla="*/ 193 w 275"/>
                    <a:gd name="T33" fmla="*/ 115 h 247"/>
                    <a:gd name="T34" fmla="*/ 207 w 275"/>
                    <a:gd name="T35" fmla="*/ 17 h 247"/>
                    <a:gd name="T36" fmla="*/ 233 w 275"/>
                    <a:gd name="T37" fmla="*/ 60 h 247"/>
                    <a:gd name="T38" fmla="*/ 248 w 275"/>
                    <a:gd name="T39" fmla="*/ 17 h 247"/>
                    <a:gd name="T40" fmla="*/ 268 w 275"/>
                    <a:gd name="T41" fmla="*/ 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247">
                      <a:moveTo>
                        <a:pt x="268" y="95"/>
                      </a:moveTo>
                      <a:cubicBezTo>
                        <a:pt x="262" y="132"/>
                        <a:pt x="244" y="201"/>
                        <a:pt x="213" y="227"/>
                      </a:cubicBezTo>
                      <a:cubicBezTo>
                        <a:pt x="211" y="228"/>
                        <a:pt x="209" y="230"/>
                        <a:pt x="208" y="231"/>
                      </a:cubicBezTo>
                      <a:cubicBezTo>
                        <a:pt x="207" y="231"/>
                        <a:pt x="207" y="231"/>
                        <a:pt x="207" y="231"/>
                      </a:cubicBezTo>
                      <a:cubicBezTo>
                        <a:pt x="207" y="231"/>
                        <a:pt x="207" y="231"/>
                        <a:pt x="207" y="231"/>
                      </a:cubicBezTo>
                      <a:cubicBezTo>
                        <a:pt x="206" y="232"/>
                        <a:pt x="205" y="232"/>
                        <a:pt x="205" y="232"/>
                      </a:cubicBezTo>
                      <a:cubicBezTo>
                        <a:pt x="204" y="233"/>
                        <a:pt x="204" y="233"/>
                        <a:pt x="204" y="233"/>
                      </a:cubicBezTo>
                      <a:cubicBezTo>
                        <a:pt x="199" y="236"/>
                        <a:pt x="192" y="238"/>
                        <a:pt x="184" y="240"/>
                      </a:cubicBezTo>
                      <a:cubicBezTo>
                        <a:pt x="149" y="247"/>
                        <a:pt x="96" y="245"/>
                        <a:pt x="69" y="241"/>
                      </a:cubicBezTo>
                      <a:cubicBezTo>
                        <a:pt x="34" y="236"/>
                        <a:pt x="3" y="215"/>
                        <a:pt x="1" y="209"/>
                      </a:cubicBezTo>
                      <a:cubicBezTo>
                        <a:pt x="0" y="203"/>
                        <a:pt x="47" y="196"/>
                        <a:pt x="47" y="196"/>
                      </a:cubicBezTo>
                      <a:cubicBezTo>
                        <a:pt x="47" y="196"/>
                        <a:pt x="8" y="176"/>
                        <a:pt x="8" y="167"/>
                      </a:cubicBezTo>
                      <a:cubicBezTo>
                        <a:pt x="7" y="160"/>
                        <a:pt x="55" y="154"/>
                        <a:pt x="100" y="176"/>
                      </a:cubicBezTo>
                      <a:cubicBezTo>
                        <a:pt x="78" y="160"/>
                        <a:pt x="41" y="126"/>
                        <a:pt x="32" y="65"/>
                      </a:cubicBezTo>
                      <a:cubicBezTo>
                        <a:pt x="28" y="38"/>
                        <a:pt x="92" y="79"/>
                        <a:pt x="94" y="78"/>
                      </a:cubicBezTo>
                      <a:cubicBezTo>
                        <a:pt x="97" y="78"/>
                        <a:pt x="74" y="23"/>
                        <a:pt x="82" y="11"/>
                      </a:cubicBezTo>
                      <a:cubicBezTo>
                        <a:pt x="89" y="1"/>
                        <a:pt x="167" y="41"/>
                        <a:pt x="193" y="115"/>
                      </a:cubicBezTo>
                      <a:cubicBezTo>
                        <a:pt x="190" y="90"/>
                        <a:pt x="190" y="55"/>
                        <a:pt x="207" y="17"/>
                      </a:cubicBezTo>
                      <a:cubicBezTo>
                        <a:pt x="215" y="0"/>
                        <a:pt x="233" y="60"/>
                        <a:pt x="233" y="60"/>
                      </a:cubicBezTo>
                      <a:cubicBezTo>
                        <a:pt x="233" y="60"/>
                        <a:pt x="242" y="19"/>
                        <a:pt x="248" y="17"/>
                      </a:cubicBezTo>
                      <a:cubicBezTo>
                        <a:pt x="253" y="15"/>
                        <a:pt x="275" y="56"/>
                        <a:pt x="268" y="95"/>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0" name="Freeform 607"/>
                <p:cNvSpPr/>
                <p:nvPr>
                  <p:custDataLst>
                    <p:tags r:id="rId276"/>
                  </p:custDataLst>
                </p:nvPr>
              </p:nvSpPr>
              <p:spPr bwMode="auto">
                <a:xfrm>
                  <a:off x="2308" y="2881"/>
                  <a:ext cx="353" cy="259"/>
                </a:xfrm>
                <a:custGeom>
                  <a:avLst/>
                  <a:gdLst>
                    <a:gd name="T0" fmla="*/ 149 w 149"/>
                    <a:gd name="T1" fmla="*/ 102 h 109"/>
                    <a:gd name="T2" fmla="*/ 129 w 149"/>
                    <a:gd name="T3" fmla="*/ 109 h 109"/>
                    <a:gd name="T4" fmla="*/ 119 w 149"/>
                    <a:gd name="T5" fmla="*/ 108 h 109"/>
                    <a:gd name="T6" fmla="*/ 1 w 149"/>
                    <a:gd name="T7" fmla="*/ 92 h 109"/>
                    <a:gd name="T8" fmla="*/ 2 w 149"/>
                    <a:gd name="T9" fmla="*/ 90 h 109"/>
                    <a:gd name="T10" fmla="*/ 94 w 149"/>
                    <a:gd name="T11" fmla="*/ 103 h 109"/>
                    <a:gd name="T12" fmla="*/ 25 w 149"/>
                    <a:gd name="T13" fmla="*/ 76 h 109"/>
                    <a:gd name="T14" fmla="*/ 26 w 149"/>
                    <a:gd name="T15" fmla="*/ 74 h 109"/>
                    <a:gd name="T16" fmla="*/ 135 w 149"/>
                    <a:gd name="T17" fmla="*/ 104 h 109"/>
                    <a:gd name="T18" fmla="*/ 145 w 149"/>
                    <a:gd name="T19" fmla="*/ 104 h 109"/>
                    <a:gd name="T20" fmla="*/ 39 w 149"/>
                    <a:gd name="T21" fmla="*/ 2 h 109"/>
                    <a:gd name="T22" fmla="*/ 40 w 149"/>
                    <a:gd name="T23" fmla="*/ 1 h 109"/>
                    <a:gd name="T24" fmla="*/ 148 w 149"/>
                    <a:gd name="T25" fmla="*/ 101 h 109"/>
                    <a:gd name="T26" fmla="*/ 85 w 149"/>
                    <a:gd name="T27" fmla="*/ 11 h 109"/>
                    <a:gd name="T28" fmla="*/ 87 w 149"/>
                    <a:gd name="T29" fmla="*/ 10 h 109"/>
                    <a:gd name="T30" fmla="*/ 149 w 149"/>
                    <a:gd name="T31" fmla="*/ 10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09">
                      <a:moveTo>
                        <a:pt x="149" y="102"/>
                      </a:moveTo>
                      <a:cubicBezTo>
                        <a:pt x="144" y="105"/>
                        <a:pt x="137" y="107"/>
                        <a:pt x="129" y="109"/>
                      </a:cubicBezTo>
                      <a:cubicBezTo>
                        <a:pt x="125" y="109"/>
                        <a:pt x="122" y="108"/>
                        <a:pt x="119" y="108"/>
                      </a:cubicBezTo>
                      <a:cubicBezTo>
                        <a:pt x="79" y="109"/>
                        <a:pt x="39" y="103"/>
                        <a:pt x="1" y="92"/>
                      </a:cubicBezTo>
                      <a:cubicBezTo>
                        <a:pt x="0" y="92"/>
                        <a:pt x="1" y="90"/>
                        <a:pt x="2" y="90"/>
                      </a:cubicBezTo>
                      <a:cubicBezTo>
                        <a:pt x="32" y="98"/>
                        <a:pt x="63" y="101"/>
                        <a:pt x="94" y="103"/>
                      </a:cubicBezTo>
                      <a:cubicBezTo>
                        <a:pt x="70" y="97"/>
                        <a:pt x="47" y="86"/>
                        <a:pt x="25" y="76"/>
                      </a:cubicBezTo>
                      <a:cubicBezTo>
                        <a:pt x="24" y="75"/>
                        <a:pt x="25" y="74"/>
                        <a:pt x="26" y="74"/>
                      </a:cubicBezTo>
                      <a:cubicBezTo>
                        <a:pt x="63" y="90"/>
                        <a:pt x="97" y="100"/>
                        <a:pt x="135" y="104"/>
                      </a:cubicBezTo>
                      <a:cubicBezTo>
                        <a:pt x="138" y="104"/>
                        <a:pt x="142" y="104"/>
                        <a:pt x="145" y="104"/>
                      </a:cubicBezTo>
                      <a:cubicBezTo>
                        <a:pt x="100" y="81"/>
                        <a:pt x="69" y="41"/>
                        <a:pt x="39" y="2"/>
                      </a:cubicBezTo>
                      <a:cubicBezTo>
                        <a:pt x="39" y="1"/>
                        <a:pt x="40" y="0"/>
                        <a:pt x="40" y="1"/>
                      </a:cubicBezTo>
                      <a:cubicBezTo>
                        <a:pt x="71" y="40"/>
                        <a:pt x="104" y="76"/>
                        <a:pt x="148" y="101"/>
                      </a:cubicBezTo>
                      <a:cubicBezTo>
                        <a:pt x="128" y="70"/>
                        <a:pt x="112" y="37"/>
                        <a:pt x="85" y="11"/>
                      </a:cubicBezTo>
                      <a:cubicBezTo>
                        <a:pt x="84" y="10"/>
                        <a:pt x="85" y="9"/>
                        <a:pt x="87" y="10"/>
                      </a:cubicBezTo>
                      <a:cubicBezTo>
                        <a:pt x="114" y="35"/>
                        <a:pt x="134" y="67"/>
                        <a:pt x="149" y="102"/>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1" name="Freeform 608"/>
                <p:cNvSpPr/>
                <p:nvPr>
                  <p:custDataLst>
                    <p:tags r:id="rId277"/>
                  </p:custDataLst>
                </p:nvPr>
              </p:nvSpPr>
              <p:spPr bwMode="auto">
                <a:xfrm>
                  <a:off x="2526" y="2819"/>
                  <a:ext cx="142" cy="302"/>
                </a:xfrm>
                <a:custGeom>
                  <a:avLst/>
                  <a:gdLst>
                    <a:gd name="T0" fmla="*/ 1 w 60"/>
                    <a:gd name="T1" fmla="*/ 0 h 127"/>
                    <a:gd name="T2" fmla="*/ 60 w 60"/>
                    <a:gd name="T3" fmla="*/ 126 h 127"/>
                    <a:gd name="T4" fmla="*/ 60 w 60"/>
                    <a:gd name="T5" fmla="*/ 126 h 127"/>
                    <a:gd name="T6" fmla="*/ 58 w 60"/>
                    <a:gd name="T7" fmla="*/ 127 h 127"/>
                    <a:gd name="T8" fmla="*/ 0 w 60"/>
                    <a:gd name="T9" fmla="*/ 0 h 127"/>
                    <a:gd name="T10" fmla="*/ 1 w 60"/>
                    <a:gd name="T11" fmla="*/ 0 h 127"/>
                  </a:gdLst>
                  <a:ahLst/>
                  <a:cxnLst>
                    <a:cxn ang="0">
                      <a:pos x="T0" y="T1"/>
                    </a:cxn>
                    <a:cxn ang="0">
                      <a:pos x="T2" y="T3"/>
                    </a:cxn>
                    <a:cxn ang="0">
                      <a:pos x="T4" y="T5"/>
                    </a:cxn>
                    <a:cxn ang="0">
                      <a:pos x="T6" y="T7"/>
                    </a:cxn>
                    <a:cxn ang="0">
                      <a:pos x="T8" y="T9"/>
                    </a:cxn>
                    <a:cxn ang="0">
                      <a:pos x="T10" y="T11"/>
                    </a:cxn>
                  </a:cxnLst>
                  <a:rect l="0" t="0" r="r" b="b"/>
                  <a:pathLst>
                    <a:path w="60" h="127">
                      <a:moveTo>
                        <a:pt x="1" y="0"/>
                      </a:moveTo>
                      <a:cubicBezTo>
                        <a:pt x="31" y="36"/>
                        <a:pt x="49" y="80"/>
                        <a:pt x="60" y="126"/>
                      </a:cubicBezTo>
                      <a:cubicBezTo>
                        <a:pt x="60" y="126"/>
                        <a:pt x="60" y="126"/>
                        <a:pt x="60" y="126"/>
                      </a:cubicBezTo>
                      <a:cubicBezTo>
                        <a:pt x="59" y="127"/>
                        <a:pt x="58" y="127"/>
                        <a:pt x="58" y="127"/>
                      </a:cubicBezTo>
                      <a:cubicBezTo>
                        <a:pt x="44" y="83"/>
                        <a:pt x="28" y="39"/>
                        <a:pt x="0" y="0"/>
                      </a:cubicBezTo>
                      <a:lnTo>
                        <a:pt x="1" y="0"/>
                      </a:ln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2" name="Freeform 609"/>
                <p:cNvSpPr/>
                <p:nvPr>
                  <p:custDataLst>
                    <p:tags r:id="rId278"/>
                  </p:custDataLst>
                </p:nvPr>
              </p:nvSpPr>
              <p:spPr bwMode="auto">
                <a:xfrm>
                  <a:off x="2671" y="2757"/>
                  <a:ext cx="102" cy="361"/>
                </a:xfrm>
                <a:custGeom>
                  <a:avLst/>
                  <a:gdLst>
                    <a:gd name="T0" fmla="*/ 26 w 43"/>
                    <a:gd name="T1" fmla="*/ 90 h 152"/>
                    <a:gd name="T2" fmla="*/ 5 w 43"/>
                    <a:gd name="T3" fmla="*/ 147 h 152"/>
                    <a:gd name="T4" fmla="*/ 5 w 43"/>
                    <a:gd name="T5" fmla="*/ 148 h 152"/>
                    <a:gd name="T6" fmla="*/ 0 w 43"/>
                    <a:gd name="T7" fmla="*/ 152 h 152"/>
                    <a:gd name="T8" fmla="*/ 16 w 43"/>
                    <a:gd name="T9" fmla="*/ 28 h 152"/>
                    <a:gd name="T10" fmla="*/ 17 w 43"/>
                    <a:gd name="T11" fmla="*/ 28 h 152"/>
                    <a:gd name="T12" fmla="*/ 9 w 43"/>
                    <a:gd name="T13" fmla="*/ 130 h 152"/>
                    <a:gd name="T14" fmla="*/ 41 w 43"/>
                    <a:gd name="T15" fmla="*/ 1 h 152"/>
                    <a:gd name="T16" fmla="*/ 42 w 43"/>
                    <a:gd name="T17" fmla="*/ 1 h 152"/>
                    <a:gd name="T18" fmla="*/ 26 w 43"/>
                    <a:gd name="T19" fmla="*/ 9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52">
                      <a:moveTo>
                        <a:pt x="26" y="90"/>
                      </a:moveTo>
                      <a:cubicBezTo>
                        <a:pt x="21" y="109"/>
                        <a:pt x="14" y="129"/>
                        <a:pt x="5" y="147"/>
                      </a:cubicBezTo>
                      <a:cubicBezTo>
                        <a:pt x="5" y="147"/>
                        <a:pt x="5" y="147"/>
                        <a:pt x="5" y="148"/>
                      </a:cubicBezTo>
                      <a:cubicBezTo>
                        <a:pt x="3" y="149"/>
                        <a:pt x="1" y="151"/>
                        <a:pt x="0" y="152"/>
                      </a:cubicBezTo>
                      <a:cubicBezTo>
                        <a:pt x="7" y="111"/>
                        <a:pt x="15" y="70"/>
                        <a:pt x="16" y="28"/>
                      </a:cubicBezTo>
                      <a:cubicBezTo>
                        <a:pt x="16" y="27"/>
                        <a:pt x="17" y="27"/>
                        <a:pt x="17" y="28"/>
                      </a:cubicBezTo>
                      <a:cubicBezTo>
                        <a:pt x="17" y="62"/>
                        <a:pt x="16" y="97"/>
                        <a:pt x="9" y="130"/>
                      </a:cubicBezTo>
                      <a:cubicBezTo>
                        <a:pt x="26" y="89"/>
                        <a:pt x="36" y="44"/>
                        <a:pt x="41" y="1"/>
                      </a:cubicBezTo>
                      <a:cubicBezTo>
                        <a:pt x="41" y="0"/>
                        <a:pt x="42" y="0"/>
                        <a:pt x="42" y="1"/>
                      </a:cubicBezTo>
                      <a:cubicBezTo>
                        <a:pt x="43" y="31"/>
                        <a:pt x="35" y="61"/>
                        <a:pt x="26" y="90"/>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3" name="Freeform 610"/>
                <p:cNvSpPr/>
                <p:nvPr>
                  <p:custDataLst>
                    <p:tags r:id="rId279"/>
                  </p:custDataLst>
                </p:nvPr>
              </p:nvSpPr>
              <p:spPr bwMode="auto">
                <a:xfrm>
                  <a:off x="4356" y="3045"/>
                  <a:ext cx="594" cy="491"/>
                </a:xfrm>
                <a:custGeom>
                  <a:avLst/>
                  <a:gdLst>
                    <a:gd name="T0" fmla="*/ 226 w 250"/>
                    <a:gd name="T1" fmla="*/ 181 h 207"/>
                    <a:gd name="T2" fmla="*/ 107 w 250"/>
                    <a:gd name="T3" fmla="*/ 168 h 207"/>
                    <a:gd name="T4" fmla="*/ 91 w 250"/>
                    <a:gd name="T5" fmla="*/ 139 h 207"/>
                    <a:gd name="T6" fmla="*/ 126 w 250"/>
                    <a:gd name="T7" fmla="*/ 142 h 207"/>
                    <a:gd name="T8" fmla="*/ 12 w 250"/>
                    <a:gd name="T9" fmla="*/ 55 h 207"/>
                    <a:gd name="T10" fmla="*/ 60 w 250"/>
                    <a:gd name="T11" fmla="*/ 70 h 207"/>
                    <a:gd name="T12" fmla="*/ 10 w 250"/>
                    <a:gd name="T13" fmla="*/ 6 h 207"/>
                    <a:gd name="T14" fmla="*/ 97 w 250"/>
                    <a:gd name="T15" fmla="*/ 54 h 207"/>
                    <a:gd name="T16" fmla="*/ 76 w 250"/>
                    <a:gd name="T17" fmla="*/ 16 h 207"/>
                    <a:gd name="T18" fmla="*/ 161 w 250"/>
                    <a:gd name="T19" fmla="*/ 87 h 207"/>
                    <a:gd name="T20" fmla="*/ 155 w 250"/>
                    <a:gd name="T21" fmla="*/ 62 h 207"/>
                    <a:gd name="T22" fmla="*/ 226 w 250"/>
                    <a:gd name="T23" fmla="*/ 18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07">
                      <a:moveTo>
                        <a:pt x="226" y="181"/>
                      </a:moveTo>
                      <a:cubicBezTo>
                        <a:pt x="205" y="207"/>
                        <a:pt x="128" y="179"/>
                        <a:pt x="107" y="168"/>
                      </a:cubicBezTo>
                      <a:cubicBezTo>
                        <a:pt x="100" y="164"/>
                        <a:pt x="74" y="147"/>
                        <a:pt x="91" y="139"/>
                      </a:cubicBezTo>
                      <a:cubicBezTo>
                        <a:pt x="99" y="136"/>
                        <a:pt x="123" y="141"/>
                        <a:pt x="126" y="142"/>
                      </a:cubicBezTo>
                      <a:cubicBezTo>
                        <a:pt x="109" y="135"/>
                        <a:pt x="3" y="71"/>
                        <a:pt x="12" y="55"/>
                      </a:cubicBezTo>
                      <a:cubicBezTo>
                        <a:pt x="16" y="47"/>
                        <a:pt x="51" y="66"/>
                        <a:pt x="60" y="70"/>
                      </a:cubicBezTo>
                      <a:cubicBezTo>
                        <a:pt x="47" y="61"/>
                        <a:pt x="0" y="13"/>
                        <a:pt x="10" y="6"/>
                      </a:cubicBezTo>
                      <a:cubicBezTo>
                        <a:pt x="18" y="0"/>
                        <a:pt x="82" y="43"/>
                        <a:pt x="97" y="54"/>
                      </a:cubicBezTo>
                      <a:cubicBezTo>
                        <a:pt x="89" y="43"/>
                        <a:pt x="72" y="20"/>
                        <a:pt x="76" y="16"/>
                      </a:cubicBezTo>
                      <a:cubicBezTo>
                        <a:pt x="89" y="7"/>
                        <a:pt x="149" y="72"/>
                        <a:pt x="161" y="87"/>
                      </a:cubicBezTo>
                      <a:cubicBezTo>
                        <a:pt x="157" y="79"/>
                        <a:pt x="147" y="63"/>
                        <a:pt x="155" y="62"/>
                      </a:cubicBezTo>
                      <a:cubicBezTo>
                        <a:pt x="166" y="60"/>
                        <a:pt x="250" y="150"/>
                        <a:pt x="226" y="181"/>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4" name="Freeform 611"/>
                <p:cNvSpPr/>
                <p:nvPr>
                  <p:custDataLst>
                    <p:tags r:id="rId280"/>
                  </p:custDataLst>
                </p:nvPr>
              </p:nvSpPr>
              <p:spPr bwMode="auto">
                <a:xfrm>
                  <a:off x="4470" y="3135"/>
                  <a:ext cx="456" cy="363"/>
                </a:xfrm>
                <a:custGeom>
                  <a:avLst/>
                  <a:gdLst>
                    <a:gd name="T0" fmla="*/ 130 w 192"/>
                    <a:gd name="T1" fmla="*/ 61 h 153"/>
                    <a:gd name="T2" fmla="*/ 129 w 192"/>
                    <a:gd name="T3" fmla="*/ 61 h 153"/>
                    <a:gd name="T4" fmla="*/ 169 w 192"/>
                    <a:gd name="T5" fmla="*/ 134 h 153"/>
                    <a:gd name="T6" fmla="*/ 151 w 192"/>
                    <a:gd name="T7" fmla="*/ 121 h 153"/>
                    <a:gd name="T8" fmla="*/ 61 w 192"/>
                    <a:gd name="T9" fmla="*/ 12 h 153"/>
                    <a:gd name="T10" fmla="*/ 60 w 192"/>
                    <a:gd name="T11" fmla="*/ 12 h 153"/>
                    <a:gd name="T12" fmla="*/ 144 w 192"/>
                    <a:gd name="T13" fmla="*/ 116 h 153"/>
                    <a:gd name="T14" fmla="*/ 1 w 192"/>
                    <a:gd name="T15" fmla="*/ 0 h 153"/>
                    <a:gd name="T16" fmla="*/ 0 w 192"/>
                    <a:gd name="T17" fmla="*/ 1 h 153"/>
                    <a:gd name="T18" fmla="*/ 95 w 192"/>
                    <a:gd name="T19" fmla="*/ 82 h 153"/>
                    <a:gd name="T20" fmla="*/ 123 w 192"/>
                    <a:gd name="T21" fmla="*/ 105 h 153"/>
                    <a:gd name="T22" fmla="*/ 10 w 192"/>
                    <a:gd name="T23" fmla="*/ 46 h 153"/>
                    <a:gd name="T24" fmla="*/ 10 w 192"/>
                    <a:gd name="T25" fmla="*/ 47 h 153"/>
                    <a:gd name="T26" fmla="*/ 129 w 192"/>
                    <a:gd name="T27" fmla="*/ 111 h 153"/>
                    <a:gd name="T28" fmla="*/ 130 w 192"/>
                    <a:gd name="T29" fmla="*/ 111 h 153"/>
                    <a:gd name="T30" fmla="*/ 157 w 192"/>
                    <a:gd name="T31" fmla="*/ 132 h 153"/>
                    <a:gd name="T32" fmla="*/ 76 w 192"/>
                    <a:gd name="T33" fmla="*/ 121 h 153"/>
                    <a:gd name="T34" fmla="*/ 76 w 192"/>
                    <a:gd name="T35" fmla="*/ 122 h 153"/>
                    <a:gd name="T36" fmla="*/ 161 w 192"/>
                    <a:gd name="T37" fmla="*/ 135 h 153"/>
                    <a:gd name="T38" fmla="*/ 189 w 192"/>
                    <a:gd name="T39" fmla="*/ 152 h 153"/>
                    <a:gd name="T40" fmla="*/ 190 w 192"/>
                    <a:gd name="T41" fmla="*/ 149 h 153"/>
                    <a:gd name="T42" fmla="*/ 172 w 192"/>
                    <a:gd name="T43" fmla="*/ 137 h 153"/>
                    <a:gd name="T44" fmla="*/ 130 w 192"/>
                    <a:gd name="T4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53">
                      <a:moveTo>
                        <a:pt x="130" y="61"/>
                      </a:moveTo>
                      <a:cubicBezTo>
                        <a:pt x="130" y="60"/>
                        <a:pt x="129" y="61"/>
                        <a:pt x="129" y="61"/>
                      </a:cubicBezTo>
                      <a:cubicBezTo>
                        <a:pt x="146" y="84"/>
                        <a:pt x="159" y="109"/>
                        <a:pt x="169" y="134"/>
                      </a:cubicBezTo>
                      <a:cubicBezTo>
                        <a:pt x="163" y="130"/>
                        <a:pt x="157" y="126"/>
                        <a:pt x="151" y="121"/>
                      </a:cubicBezTo>
                      <a:cubicBezTo>
                        <a:pt x="124" y="82"/>
                        <a:pt x="95" y="45"/>
                        <a:pt x="61" y="12"/>
                      </a:cubicBezTo>
                      <a:cubicBezTo>
                        <a:pt x="61" y="11"/>
                        <a:pt x="60" y="12"/>
                        <a:pt x="60" y="12"/>
                      </a:cubicBezTo>
                      <a:cubicBezTo>
                        <a:pt x="90" y="46"/>
                        <a:pt x="118" y="80"/>
                        <a:pt x="144" y="116"/>
                      </a:cubicBezTo>
                      <a:cubicBezTo>
                        <a:pt x="95" y="79"/>
                        <a:pt x="49" y="38"/>
                        <a:pt x="1" y="0"/>
                      </a:cubicBezTo>
                      <a:cubicBezTo>
                        <a:pt x="0" y="1"/>
                        <a:pt x="0" y="1"/>
                        <a:pt x="0" y="1"/>
                      </a:cubicBezTo>
                      <a:cubicBezTo>
                        <a:pt x="31" y="29"/>
                        <a:pt x="63" y="56"/>
                        <a:pt x="95" y="82"/>
                      </a:cubicBezTo>
                      <a:cubicBezTo>
                        <a:pt x="104" y="90"/>
                        <a:pt x="114" y="97"/>
                        <a:pt x="123" y="105"/>
                      </a:cubicBezTo>
                      <a:cubicBezTo>
                        <a:pt x="85" y="87"/>
                        <a:pt x="47" y="66"/>
                        <a:pt x="10" y="46"/>
                      </a:cubicBezTo>
                      <a:cubicBezTo>
                        <a:pt x="10" y="47"/>
                        <a:pt x="10" y="47"/>
                        <a:pt x="10" y="47"/>
                      </a:cubicBezTo>
                      <a:cubicBezTo>
                        <a:pt x="48" y="71"/>
                        <a:pt x="88" y="92"/>
                        <a:pt x="129" y="111"/>
                      </a:cubicBezTo>
                      <a:cubicBezTo>
                        <a:pt x="129" y="111"/>
                        <a:pt x="130" y="111"/>
                        <a:pt x="130" y="111"/>
                      </a:cubicBezTo>
                      <a:cubicBezTo>
                        <a:pt x="139" y="118"/>
                        <a:pt x="148" y="125"/>
                        <a:pt x="157" y="132"/>
                      </a:cubicBezTo>
                      <a:cubicBezTo>
                        <a:pt x="132" y="131"/>
                        <a:pt x="103" y="128"/>
                        <a:pt x="76" y="121"/>
                      </a:cubicBezTo>
                      <a:cubicBezTo>
                        <a:pt x="75" y="120"/>
                        <a:pt x="75" y="122"/>
                        <a:pt x="76" y="122"/>
                      </a:cubicBezTo>
                      <a:cubicBezTo>
                        <a:pt x="102" y="131"/>
                        <a:pt x="133" y="139"/>
                        <a:pt x="161" y="135"/>
                      </a:cubicBezTo>
                      <a:cubicBezTo>
                        <a:pt x="170" y="141"/>
                        <a:pt x="179" y="147"/>
                        <a:pt x="189" y="152"/>
                      </a:cubicBezTo>
                      <a:cubicBezTo>
                        <a:pt x="190" y="153"/>
                        <a:pt x="192" y="150"/>
                        <a:pt x="190" y="149"/>
                      </a:cubicBezTo>
                      <a:cubicBezTo>
                        <a:pt x="184" y="145"/>
                        <a:pt x="178" y="141"/>
                        <a:pt x="172" y="137"/>
                      </a:cubicBezTo>
                      <a:cubicBezTo>
                        <a:pt x="163" y="109"/>
                        <a:pt x="149" y="84"/>
                        <a:pt x="130" y="61"/>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5" name="Freeform 612"/>
                <p:cNvSpPr/>
                <p:nvPr>
                  <p:custDataLst>
                    <p:tags r:id="rId281"/>
                  </p:custDataLst>
                </p:nvPr>
              </p:nvSpPr>
              <p:spPr bwMode="auto">
                <a:xfrm>
                  <a:off x="4689" y="2917"/>
                  <a:ext cx="610" cy="539"/>
                </a:xfrm>
                <a:custGeom>
                  <a:avLst/>
                  <a:gdLst>
                    <a:gd name="T0" fmla="*/ 78 w 257"/>
                    <a:gd name="T1" fmla="*/ 223 h 227"/>
                    <a:gd name="T2" fmla="*/ 17 w 257"/>
                    <a:gd name="T3" fmla="*/ 123 h 227"/>
                    <a:gd name="T4" fmla="*/ 5 w 257"/>
                    <a:gd name="T5" fmla="*/ 48 h 227"/>
                    <a:gd name="T6" fmla="*/ 32 w 257"/>
                    <a:gd name="T7" fmla="*/ 61 h 227"/>
                    <a:gd name="T8" fmla="*/ 36 w 257"/>
                    <a:gd name="T9" fmla="*/ 31 h 227"/>
                    <a:gd name="T10" fmla="*/ 85 w 257"/>
                    <a:gd name="T11" fmla="*/ 111 h 227"/>
                    <a:gd name="T12" fmla="*/ 106 w 257"/>
                    <a:gd name="T13" fmla="*/ 11 h 227"/>
                    <a:gd name="T14" fmla="*/ 126 w 257"/>
                    <a:gd name="T15" fmla="*/ 34 h 227"/>
                    <a:gd name="T16" fmla="*/ 149 w 257"/>
                    <a:gd name="T17" fmla="*/ 9 h 227"/>
                    <a:gd name="T18" fmla="*/ 157 w 257"/>
                    <a:gd name="T19" fmla="*/ 112 h 227"/>
                    <a:gd name="T20" fmla="*/ 197 w 257"/>
                    <a:gd name="T21" fmla="*/ 80 h 227"/>
                    <a:gd name="T22" fmla="*/ 245 w 257"/>
                    <a:gd name="T23" fmla="*/ 75 h 227"/>
                    <a:gd name="T24" fmla="*/ 226 w 257"/>
                    <a:gd name="T25" fmla="*/ 104 h 227"/>
                    <a:gd name="T26" fmla="*/ 254 w 257"/>
                    <a:gd name="T27" fmla="*/ 104 h 227"/>
                    <a:gd name="T28" fmla="*/ 180 w 257"/>
                    <a:gd name="T29" fmla="*/ 174 h 227"/>
                    <a:gd name="T30" fmla="*/ 78 w 257"/>
                    <a:gd name="T31" fmla="*/ 2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227">
                      <a:moveTo>
                        <a:pt x="78" y="223"/>
                      </a:moveTo>
                      <a:cubicBezTo>
                        <a:pt x="61" y="220"/>
                        <a:pt x="29" y="155"/>
                        <a:pt x="17" y="123"/>
                      </a:cubicBezTo>
                      <a:cubicBezTo>
                        <a:pt x="6" y="91"/>
                        <a:pt x="0" y="53"/>
                        <a:pt x="5" y="48"/>
                      </a:cubicBezTo>
                      <a:cubicBezTo>
                        <a:pt x="9" y="42"/>
                        <a:pt x="30" y="62"/>
                        <a:pt x="32" y="61"/>
                      </a:cubicBezTo>
                      <a:cubicBezTo>
                        <a:pt x="33" y="60"/>
                        <a:pt x="29" y="37"/>
                        <a:pt x="36" y="31"/>
                      </a:cubicBezTo>
                      <a:cubicBezTo>
                        <a:pt x="44" y="25"/>
                        <a:pt x="78" y="78"/>
                        <a:pt x="85" y="111"/>
                      </a:cubicBezTo>
                      <a:cubicBezTo>
                        <a:pt x="85" y="111"/>
                        <a:pt x="70" y="61"/>
                        <a:pt x="106" y="11"/>
                      </a:cubicBezTo>
                      <a:cubicBezTo>
                        <a:pt x="114" y="0"/>
                        <a:pt x="123" y="32"/>
                        <a:pt x="126" y="34"/>
                      </a:cubicBezTo>
                      <a:cubicBezTo>
                        <a:pt x="128" y="37"/>
                        <a:pt x="140" y="9"/>
                        <a:pt x="149" y="9"/>
                      </a:cubicBezTo>
                      <a:cubicBezTo>
                        <a:pt x="159" y="9"/>
                        <a:pt x="180" y="74"/>
                        <a:pt x="157" y="112"/>
                      </a:cubicBezTo>
                      <a:cubicBezTo>
                        <a:pt x="157" y="112"/>
                        <a:pt x="172" y="91"/>
                        <a:pt x="197" y="80"/>
                      </a:cubicBezTo>
                      <a:cubicBezTo>
                        <a:pt x="222" y="70"/>
                        <a:pt x="242" y="71"/>
                        <a:pt x="245" y="75"/>
                      </a:cubicBezTo>
                      <a:cubicBezTo>
                        <a:pt x="248" y="79"/>
                        <a:pt x="226" y="104"/>
                        <a:pt x="226" y="104"/>
                      </a:cubicBezTo>
                      <a:cubicBezTo>
                        <a:pt x="226" y="104"/>
                        <a:pt x="252" y="99"/>
                        <a:pt x="254" y="104"/>
                      </a:cubicBezTo>
                      <a:cubicBezTo>
                        <a:pt x="257" y="109"/>
                        <a:pt x="220" y="149"/>
                        <a:pt x="180" y="174"/>
                      </a:cubicBezTo>
                      <a:cubicBezTo>
                        <a:pt x="142" y="200"/>
                        <a:pt x="100" y="227"/>
                        <a:pt x="78" y="223"/>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6" name="Freeform 613"/>
                <p:cNvSpPr/>
                <p:nvPr>
                  <p:custDataLst>
                    <p:tags r:id="rId282"/>
                  </p:custDataLst>
                </p:nvPr>
              </p:nvSpPr>
              <p:spPr bwMode="auto">
                <a:xfrm>
                  <a:off x="4788" y="3095"/>
                  <a:ext cx="166" cy="370"/>
                </a:xfrm>
                <a:custGeom>
                  <a:avLst/>
                  <a:gdLst>
                    <a:gd name="T0" fmla="*/ 69 w 70"/>
                    <a:gd name="T1" fmla="*/ 153 h 156"/>
                    <a:gd name="T2" fmla="*/ 8 w 70"/>
                    <a:gd name="T3" fmla="*/ 2 h 156"/>
                    <a:gd name="T4" fmla="*/ 5 w 70"/>
                    <a:gd name="T5" fmla="*/ 2 h 156"/>
                    <a:gd name="T6" fmla="*/ 67 w 70"/>
                    <a:gd name="T7" fmla="*/ 155 h 156"/>
                    <a:gd name="T8" fmla="*/ 69 w 70"/>
                    <a:gd name="T9" fmla="*/ 153 h 156"/>
                  </a:gdLst>
                  <a:ahLst/>
                  <a:cxnLst>
                    <a:cxn ang="0">
                      <a:pos x="T0" y="T1"/>
                    </a:cxn>
                    <a:cxn ang="0">
                      <a:pos x="T2" y="T3"/>
                    </a:cxn>
                    <a:cxn ang="0">
                      <a:pos x="T4" y="T5"/>
                    </a:cxn>
                    <a:cxn ang="0">
                      <a:pos x="T6" y="T7"/>
                    </a:cxn>
                    <a:cxn ang="0">
                      <a:pos x="T8" y="T9"/>
                    </a:cxn>
                  </a:cxnLst>
                  <a:rect l="0" t="0" r="r" b="b"/>
                  <a:pathLst>
                    <a:path w="70" h="156">
                      <a:moveTo>
                        <a:pt x="69" y="153"/>
                      </a:moveTo>
                      <a:cubicBezTo>
                        <a:pt x="35" y="107"/>
                        <a:pt x="4" y="62"/>
                        <a:pt x="8" y="2"/>
                      </a:cubicBezTo>
                      <a:cubicBezTo>
                        <a:pt x="8" y="1"/>
                        <a:pt x="6" y="0"/>
                        <a:pt x="5" y="2"/>
                      </a:cubicBezTo>
                      <a:cubicBezTo>
                        <a:pt x="0" y="59"/>
                        <a:pt x="27" y="115"/>
                        <a:pt x="67" y="155"/>
                      </a:cubicBezTo>
                      <a:cubicBezTo>
                        <a:pt x="68" y="156"/>
                        <a:pt x="70" y="154"/>
                        <a:pt x="69" y="153"/>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7" name="Freeform 614"/>
                <p:cNvSpPr/>
                <p:nvPr>
                  <p:custDataLst>
                    <p:tags r:id="rId283"/>
                  </p:custDataLst>
                </p:nvPr>
              </p:nvSpPr>
              <p:spPr bwMode="auto">
                <a:xfrm>
                  <a:off x="4786" y="3064"/>
                  <a:ext cx="43" cy="43"/>
                </a:xfrm>
                <a:custGeom>
                  <a:avLst/>
                  <a:gdLst>
                    <a:gd name="T0" fmla="*/ 14 w 18"/>
                    <a:gd name="T1" fmla="*/ 3 h 18"/>
                    <a:gd name="T2" fmla="*/ 3 w 18"/>
                    <a:gd name="T3" fmla="*/ 5 h 18"/>
                    <a:gd name="T4" fmla="*/ 5 w 18"/>
                    <a:gd name="T5" fmla="*/ 16 h 18"/>
                    <a:gd name="T6" fmla="*/ 16 w 18"/>
                    <a:gd name="T7" fmla="*/ 14 h 18"/>
                    <a:gd name="T8" fmla="*/ 14 w 18"/>
                    <a:gd name="T9" fmla="*/ 3 h 18"/>
                  </a:gdLst>
                  <a:ahLst/>
                  <a:cxnLst>
                    <a:cxn ang="0">
                      <a:pos x="T0" y="T1"/>
                    </a:cxn>
                    <a:cxn ang="0">
                      <a:pos x="T2" y="T3"/>
                    </a:cxn>
                    <a:cxn ang="0">
                      <a:pos x="T4" y="T5"/>
                    </a:cxn>
                    <a:cxn ang="0">
                      <a:pos x="T6" y="T7"/>
                    </a:cxn>
                    <a:cxn ang="0">
                      <a:pos x="T8" y="T9"/>
                    </a:cxn>
                  </a:cxnLst>
                  <a:rect l="0" t="0" r="r" b="b"/>
                  <a:pathLst>
                    <a:path w="18" h="18">
                      <a:moveTo>
                        <a:pt x="14" y="3"/>
                      </a:moveTo>
                      <a:cubicBezTo>
                        <a:pt x="10" y="0"/>
                        <a:pt x="5" y="1"/>
                        <a:pt x="3" y="5"/>
                      </a:cubicBezTo>
                      <a:cubicBezTo>
                        <a:pt x="0" y="9"/>
                        <a:pt x="1" y="13"/>
                        <a:pt x="5" y="16"/>
                      </a:cubicBezTo>
                      <a:cubicBezTo>
                        <a:pt x="8" y="18"/>
                        <a:pt x="14" y="18"/>
                        <a:pt x="16" y="14"/>
                      </a:cubicBezTo>
                      <a:cubicBezTo>
                        <a:pt x="18" y="10"/>
                        <a:pt x="18" y="5"/>
                        <a:pt x="14" y="3"/>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8" name="Freeform 615"/>
                <p:cNvSpPr/>
                <p:nvPr>
                  <p:custDataLst>
                    <p:tags r:id="rId284"/>
                  </p:custDataLst>
                </p:nvPr>
              </p:nvSpPr>
              <p:spPr bwMode="auto">
                <a:xfrm>
                  <a:off x="4867" y="3035"/>
                  <a:ext cx="71" cy="340"/>
                </a:xfrm>
                <a:custGeom>
                  <a:avLst/>
                  <a:gdLst>
                    <a:gd name="T0" fmla="*/ 19 w 30"/>
                    <a:gd name="T1" fmla="*/ 141 h 143"/>
                    <a:gd name="T2" fmla="*/ 29 w 30"/>
                    <a:gd name="T3" fmla="*/ 1 h 143"/>
                    <a:gd name="T4" fmla="*/ 29 w 30"/>
                    <a:gd name="T5" fmla="*/ 0 h 143"/>
                    <a:gd name="T6" fmla="*/ 17 w 30"/>
                    <a:gd name="T7" fmla="*/ 141 h 143"/>
                    <a:gd name="T8" fmla="*/ 19 w 30"/>
                    <a:gd name="T9" fmla="*/ 141 h 143"/>
                  </a:gdLst>
                  <a:ahLst/>
                  <a:cxnLst>
                    <a:cxn ang="0">
                      <a:pos x="T0" y="T1"/>
                    </a:cxn>
                    <a:cxn ang="0">
                      <a:pos x="T2" y="T3"/>
                    </a:cxn>
                    <a:cxn ang="0">
                      <a:pos x="T4" y="T5"/>
                    </a:cxn>
                    <a:cxn ang="0">
                      <a:pos x="T6" y="T7"/>
                    </a:cxn>
                    <a:cxn ang="0">
                      <a:pos x="T8" y="T9"/>
                    </a:cxn>
                  </a:cxnLst>
                  <a:rect l="0" t="0" r="r" b="b"/>
                  <a:pathLst>
                    <a:path w="30" h="143">
                      <a:moveTo>
                        <a:pt x="19" y="141"/>
                      </a:moveTo>
                      <a:cubicBezTo>
                        <a:pt x="8" y="93"/>
                        <a:pt x="9" y="46"/>
                        <a:pt x="29" y="1"/>
                      </a:cubicBezTo>
                      <a:cubicBezTo>
                        <a:pt x="30" y="0"/>
                        <a:pt x="29" y="0"/>
                        <a:pt x="29" y="0"/>
                      </a:cubicBezTo>
                      <a:cubicBezTo>
                        <a:pt x="7" y="44"/>
                        <a:pt x="0" y="95"/>
                        <a:pt x="17" y="141"/>
                      </a:cubicBezTo>
                      <a:cubicBezTo>
                        <a:pt x="17" y="143"/>
                        <a:pt x="20" y="143"/>
                        <a:pt x="19" y="14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9" name="Freeform 616"/>
                <p:cNvSpPr/>
                <p:nvPr>
                  <p:custDataLst>
                    <p:tags r:id="rId285"/>
                  </p:custDataLst>
                </p:nvPr>
              </p:nvSpPr>
              <p:spPr bwMode="auto">
                <a:xfrm>
                  <a:off x="4921" y="3004"/>
                  <a:ext cx="43" cy="43"/>
                </a:xfrm>
                <a:custGeom>
                  <a:avLst/>
                  <a:gdLst>
                    <a:gd name="T0" fmla="*/ 15 w 18"/>
                    <a:gd name="T1" fmla="*/ 4 h 18"/>
                    <a:gd name="T2" fmla="*/ 4 w 18"/>
                    <a:gd name="T3" fmla="*/ 4 h 18"/>
                    <a:gd name="T4" fmla="*/ 4 w 18"/>
                    <a:gd name="T5" fmla="*/ 15 h 18"/>
                    <a:gd name="T6" fmla="*/ 15 w 18"/>
                    <a:gd name="T7" fmla="*/ 15 h 18"/>
                    <a:gd name="T8" fmla="*/ 15 w 18"/>
                    <a:gd name="T9" fmla="*/ 4 h 18"/>
                  </a:gdLst>
                  <a:ahLst/>
                  <a:cxnLst>
                    <a:cxn ang="0">
                      <a:pos x="T0" y="T1"/>
                    </a:cxn>
                    <a:cxn ang="0">
                      <a:pos x="T2" y="T3"/>
                    </a:cxn>
                    <a:cxn ang="0">
                      <a:pos x="T4" y="T5"/>
                    </a:cxn>
                    <a:cxn ang="0">
                      <a:pos x="T6" y="T7"/>
                    </a:cxn>
                    <a:cxn ang="0">
                      <a:pos x="T8" y="T9"/>
                    </a:cxn>
                  </a:cxnLst>
                  <a:rect l="0" t="0" r="r" b="b"/>
                  <a:pathLst>
                    <a:path w="18" h="18">
                      <a:moveTo>
                        <a:pt x="15" y="4"/>
                      </a:moveTo>
                      <a:cubicBezTo>
                        <a:pt x="12" y="1"/>
                        <a:pt x="7" y="0"/>
                        <a:pt x="4" y="4"/>
                      </a:cubicBezTo>
                      <a:cubicBezTo>
                        <a:pt x="1" y="7"/>
                        <a:pt x="0" y="12"/>
                        <a:pt x="4" y="15"/>
                      </a:cubicBezTo>
                      <a:cubicBezTo>
                        <a:pt x="7" y="18"/>
                        <a:pt x="12" y="18"/>
                        <a:pt x="15" y="15"/>
                      </a:cubicBezTo>
                      <a:cubicBezTo>
                        <a:pt x="18" y="12"/>
                        <a:pt x="18" y="7"/>
                        <a:pt x="15" y="4"/>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0" name="Freeform 617"/>
                <p:cNvSpPr/>
                <p:nvPr>
                  <p:custDataLst>
                    <p:tags r:id="rId286"/>
                  </p:custDataLst>
                </p:nvPr>
              </p:nvSpPr>
              <p:spPr bwMode="auto">
                <a:xfrm>
                  <a:off x="4912" y="3066"/>
                  <a:ext cx="159" cy="383"/>
                </a:xfrm>
                <a:custGeom>
                  <a:avLst/>
                  <a:gdLst>
                    <a:gd name="T0" fmla="*/ 55 w 67"/>
                    <a:gd name="T1" fmla="*/ 0 h 161"/>
                    <a:gd name="T2" fmla="*/ 54 w 67"/>
                    <a:gd name="T3" fmla="*/ 0 h 161"/>
                    <a:gd name="T4" fmla="*/ 0 w 67"/>
                    <a:gd name="T5" fmla="*/ 159 h 161"/>
                    <a:gd name="T6" fmla="*/ 2 w 67"/>
                    <a:gd name="T7" fmla="*/ 160 h 161"/>
                    <a:gd name="T8" fmla="*/ 55 w 67"/>
                    <a:gd name="T9" fmla="*/ 0 h 161"/>
                  </a:gdLst>
                  <a:ahLst/>
                  <a:cxnLst>
                    <a:cxn ang="0">
                      <a:pos x="T0" y="T1"/>
                    </a:cxn>
                    <a:cxn ang="0">
                      <a:pos x="T2" y="T3"/>
                    </a:cxn>
                    <a:cxn ang="0">
                      <a:pos x="T4" y="T5"/>
                    </a:cxn>
                    <a:cxn ang="0">
                      <a:pos x="T6" y="T7"/>
                    </a:cxn>
                    <a:cxn ang="0">
                      <a:pos x="T8" y="T9"/>
                    </a:cxn>
                  </a:cxnLst>
                  <a:rect l="0" t="0" r="r" b="b"/>
                  <a:pathLst>
                    <a:path w="67" h="161">
                      <a:moveTo>
                        <a:pt x="55" y="0"/>
                      </a:moveTo>
                      <a:cubicBezTo>
                        <a:pt x="55" y="0"/>
                        <a:pt x="54" y="0"/>
                        <a:pt x="54" y="0"/>
                      </a:cubicBezTo>
                      <a:cubicBezTo>
                        <a:pt x="60" y="63"/>
                        <a:pt x="37" y="111"/>
                        <a:pt x="0" y="159"/>
                      </a:cubicBezTo>
                      <a:cubicBezTo>
                        <a:pt x="0" y="160"/>
                        <a:pt x="1" y="161"/>
                        <a:pt x="2" y="160"/>
                      </a:cubicBezTo>
                      <a:cubicBezTo>
                        <a:pt x="43" y="120"/>
                        <a:pt x="67" y="57"/>
                        <a:pt x="55" y="0"/>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1" name="Freeform 618"/>
                <p:cNvSpPr/>
                <p:nvPr>
                  <p:custDataLst>
                    <p:tags r:id="rId287"/>
                  </p:custDataLst>
                </p:nvPr>
              </p:nvSpPr>
              <p:spPr bwMode="auto">
                <a:xfrm>
                  <a:off x="5023" y="3035"/>
                  <a:ext cx="43" cy="43"/>
                </a:xfrm>
                <a:custGeom>
                  <a:avLst/>
                  <a:gdLst>
                    <a:gd name="T0" fmla="*/ 15 w 18"/>
                    <a:gd name="T1" fmla="*/ 4 h 18"/>
                    <a:gd name="T2" fmla="*/ 3 w 18"/>
                    <a:gd name="T3" fmla="*/ 3 h 18"/>
                    <a:gd name="T4" fmla="*/ 3 w 18"/>
                    <a:gd name="T5" fmla="*/ 14 h 18"/>
                    <a:gd name="T6" fmla="*/ 14 w 18"/>
                    <a:gd name="T7" fmla="*/ 15 h 18"/>
                    <a:gd name="T8" fmla="*/ 15 w 18"/>
                    <a:gd name="T9" fmla="*/ 4 h 18"/>
                  </a:gdLst>
                  <a:ahLst/>
                  <a:cxnLst>
                    <a:cxn ang="0">
                      <a:pos x="T0" y="T1"/>
                    </a:cxn>
                    <a:cxn ang="0">
                      <a:pos x="T2" y="T3"/>
                    </a:cxn>
                    <a:cxn ang="0">
                      <a:pos x="T4" y="T5"/>
                    </a:cxn>
                    <a:cxn ang="0">
                      <a:pos x="T6" y="T7"/>
                    </a:cxn>
                    <a:cxn ang="0">
                      <a:pos x="T8" y="T9"/>
                    </a:cxn>
                  </a:cxnLst>
                  <a:rect l="0" t="0" r="r" b="b"/>
                  <a:pathLst>
                    <a:path w="18" h="18">
                      <a:moveTo>
                        <a:pt x="15" y="4"/>
                      </a:moveTo>
                      <a:cubicBezTo>
                        <a:pt x="12" y="0"/>
                        <a:pt x="7" y="0"/>
                        <a:pt x="3" y="3"/>
                      </a:cubicBezTo>
                      <a:cubicBezTo>
                        <a:pt x="0" y="6"/>
                        <a:pt x="0" y="11"/>
                        <a:pt x="3" y="14"/>
                      </a:cubicBezTo>
                      <a:cubicBezTo>
                        <a:pt x="6" y="17"/>
                        <a:pt x="11" y="18"/>
                        <a:pt x="14" y="15"/>
                      </a:cubicBezTo>
                      <a:cubicBezTo>
                        <a:pt x="17" y="12"/>
                        <a:pt x="18" y="7"/>
                        <a:pt x="15" y="4"/>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2" name="Freeform 619"/>
                <p:cNvSpPr/>
                <p:nvPr>
                  <p:custDataLst>
                    <p:tags r:id="rId288"/>
                  </p:custDataLst>
                </p:nvPr>
              </p:nvSpPr>
              <p:spPr bwMode="auto">
                <a:xfrm>
                  <a:off x="4895" y="3154"/>
                  <a:ext cx="237" cy="271"/>
                </a:xfrm>
                <a:custGeom>
                  <a:avLst/>
                  <a:gdLst>
                    <a:gd name="T0" fmla="*/ 100 w 100"/>
                    <a:gd name="T1" fmla="*/ 1 h 114"/>
                    <a:gd name="T2" fmla="*/ 99 w 100"/>
                    <a:gd name="T3" fmla="*/ 0 h 114"/>
                    <a:gd name="T4" fmla="*/ 2 w 100"/>
                    <a:gd name="T5" fmla="*/ 111 h 114"/>
                    <a:gd name="T6" fmla="*/ 3 w 100"/>
                    <a:gd name="T7" fmla="*/ 113 h 114"/>
                    <a:gd name="T8" fmla="*/ 100 w 100"/>
                    <a:gd name="T9" fmla="*/ 1 h 114"/>
                  </a:gdLst>
                  <a:ahLst/>
                  <a:cxnLst>
                    <a:cxn ang="0">
                      <a:pos x="T0" y="T1"/>
                    </a:cxn>
                    <a:cxn ang="0">
                      <a:pos x="T2" y="T3"/>
                    </a:cxn>
                    <a:cxn ang="0">
                      <a:pos x="T4" y="T5"/>
                    </a:cxn>
                    <a:cxn ang="0">
                      <a:pos x="T6" y="T7"/>
                    </a:cxn>
                    <a:cxn ang="0">
                      <a:pos x="T8" y="T9"/>
                    </a:cxn>
                  </a:cxnLst>
                  <a:rect l="0" t="0" r="r" b="b"/>
                  <a:pathLst>
                    <a:path w="100" h="114">
                      <a:moveTo>
                        <a:pt x="100" y="1"/>
                      </a:moveTo>
                      <a:cubicBezTo>
                        <a:pt x="99" y="0"/>
                        <a:pt x="99" y="0"/>
                        <a:pt x="99" y="0"/>
                      </a:cubicBezTo>
                      <a:cubicBezTo>
                        <a:pt x="83" y="51"/>
                        <a:pt x="44" y="83"/>
                        <a:pt x="2" y="111"/>
                      </a:cubicBezTo>
                      <a:cubicBezTo>
                        <a:pt x="0" y="112"/>
                        <a:pt x="1" y="114"/>
                        <a:pt x="3" y="113"/>
                      </a:cubicBezTo>
                      <a:cubicBezTo>
                        <a:pt x="48" y="89"/>
                        <a:pt x="88" y="52"/>
                        <a:pt x="100" y="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3" name="Freeform 620"/>
                <p:cNvSpPr/>
                <p:nvPr>
                  <p:custDataLst>
                    <p:tags r:id="rId289"/>
                  </p:custDataLst>
                </p:nvPr>
              </p:nvSpPr>
              <p:spPr bwMode="auto">
                <a:xfrm>
                  <a:off x="5116" y="3121"/>
                  <a:ext cx="45" cy="43"/>
                </a:xfrm>
                <a:custGeom>
                  <a:avLst/>
                  <a:gdLst>
                    <a:gd name="T0" fmla="*/ 16 w 19"/>
                    <a:gd name="T1" fmla="*/ 5 h 18"/>
                    <a:gd name="T2" fmla="*/ 5 w 19"/>
                    <a:gd name="T3" fmla="*/ 2 h 18"/>
                    <a:gd name="T4" fmla="*/ 3 w 19"/>
                    <a:gd name="T5" fmla="*/ 13 h 18"/>
                    <a:gd name="T6" fmla="*/ 14 w 19"/>
                    <a:gd name="T7" fmla="*/ 16 h 18"/>
                    <a:gd name="T8" fmla="*/ 16 w 19"/>
                    <a:gd name="T9" fmla="*/ 5 h 18"/>
                  </a:gdLst>
                  <a:ahLst/>
                  <a:cxnLst>
                    <a:cxn ang="0">
                      <a:pos x="T0" y="T1"/>
                    </a:cxn>
                    <a:cxn ang="0">
                      <a:pos x="T2" y="T3"/>
                    </a:cxn>
                    <a:cxn ang="0">
                      <a:pos x="T4" y="T5"/>
                    </a:cxn>
                    <a:cxn ang="0">
                      <a:pos x="T6" y="T7"/>
                    </a:cxn>
                    <a:cxn ang="0">
                      <a:pos x="T8" y="T9"/>
                    </a:cxn>
                  </a:cxnLst>
                  <a:rect l="0" t="0" r="r" b="b"/>
                  <a:pathLst>
                    <a:path w="19" h="18">
                      <a:moveTo>
                        <a:pt x="16" y="5"/>
                      </a:moveTo>
                      <a:cubicBezTo>
                        <a:pt x="14" y="1"/>
                        <a:pt x="9" y="0"/>
                        <a:pt x="5" y="2"/>
                      </a:cubicBezTo>
                      <a:cubicBezTo>
                        <a:pt x="2" y="4"/>
                        <a:pt x="0" y="9"/>
                        <a:pt x="3" y="13"/>
                      </a:cubicBezTo>
                      <a:cubicBezTo>
                        <a:pt x="5" y="17"/>
                        <a:pt x="10" y="18"/>
                        <a:pt x="14" y="16"/>
                      </a:cubicBezTo>
                      <a:cubicBezTo>
                        <a:pt x="17" y="13"/>
                        <a:pt x="19" y="8"/>
                        <a:pt x="16" y="5"/>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4" name="Freeform 621"/>
                <p:cNvSpPr/>
                <p:nvPr>
                  <p:custDataLst>
                    <p:tags r:id="rId290"/>
                  </p:custDataLst>
                </p:nvPr>
              </p:nvSpPr>
              <p:spPr bwMode="auto">
                <a:xfrm>
                  <a:off x="4601" y="3099"/>
                  <a:ext cx="721" cy="404"/>
                </a:xfrm>
                <a:custGeom>
                  <a:avLst/>
                  <a:gdLst>
                    <a:gd name="T0" fmla="*/ 220 w 304"/>
                    <a:gd name="T1" fmla="*/ 127 h 170"/>
                    <a:gd name="T2" fmla="*/ 145 w 304"/>
                    <a:gd name="T3" fmla="*/ 170 h 170"/>
                    <a:gd name="T4" fmla="*/ 130 w 304"/>
                    <a:gd name="T5" fmla="*/ 168 h 170"/>
                    <a:gd name="T6" fmla="*/ 129 w 304"/>
                    <a:gd name="T7" fmla="*/ 168 h 170"/>
                    <a:gd name="T8" fmla="*/ 126 w 304"/>
                    <a:gd name="T9" fmla="*/ 167 h 170"/>
                    <a:gd name="T10" fmla="*/ 119 w 304"/>
                    <a:gd name="T11" fmla="*/ 165 h 170"/>
                    <a:gd name="T12" fmla="*/ 48 w 304"/>
                    <a:gd name="T13" fmla="*/ 80 h 170"/>
                    <a:gd name="T14" fmla="*/ 2 w 304"/>
                    <a:gd name="T15" fmla="*/ 28 h 170"/>
                    <a:gd name="T16" fmla="*/ 47 w 304"/>
                    <a:gd name="T17" fmla="*/ 46 h 170"/>
                    <a:gd name="T18" fmla="*/ 31 w 304"/>
                    <a:gd name="T19" fmla="*/ 7 h 170"/>
                    <a:gd name="T20" fmla="*/ 145 w 304"/>
                    <a:gd name="T21" fmla="*/ 83 h 170"/>
                    <a:gd name="T22" fmla="*/ 290 w 304"/>
                    <a:gd name="T23" fmla="*/ 60 h 170"/>
                    <a:gd name="T24" fmla="*/ 237 w 304"/>
                    <a:gd name="T25" fmla="*/ 89 h 170"/>
                    <a:gd name="T26" fmla="*/ 279 w 304"/>
                    <a:gd name="T27" fmla="*/ 97 h 170"/>
                    <a:gd name="T28" fmla="*/ 220 w 304"/>
                    <a:gd name="T29" fmla="*/ 1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 h="170">
                      <a:moveTo>
                        <a:pt x="220" y="127"/>
                      </a:moveTo>
                      <a:cubicBezTo>
                        <a:pt x="205" y="138"/>
                        <a:pt x="178" y="168"/>
                        <a:pt x="145" y="170"/>
                      </a:cubicBezTo>
                      <a:cubicBezTo>
                        <a:pt x="140" y="170"/>
                        <a:pt x="135" y="169"/>
                        <a:pt x="130" y="168"/>
                      </a:cubicBezTo>
                      <a:cubicBezTo>
                        <a:pt x="130" y="168"/>
                        <a:pt x="129" y="168"/>
                        <a:pt x="129" y="168"/>
                      </a:cubicBezTo>
                      <a:cubicBezTo>
                        <a:pt x="128" y="168"/>
                        <a:pt x="127" y="168"/>
                        <a:pt x="126" y="167"/>
                      </a:cubicBezTo>
                      <a:cubicBezTo>
                        <a:pt x="124" y="167"/>
                        <a:pt x="121" y="166"/>
                        <a:pt x="119" y="165"/>
                      </a:cubicBezTo>
                      <a:cubicBezTo>
                        <a:pt x="83" y="150"/>
                        <a:pt x="69" y="106"/>
                        <a:pt x="48" y="80"/>
                      </a:cubicBezTo>
                      <a:cubicBezTo>
                        <a:pt x="26" y="52"/>
                        <a:pt x="0" y="36"/>
                        <a:pt x="2" y="28"/>
                      </a:cubicBezTo>
                      <a:cubicBezTo>
                        <a:pt x="4" y="21"/>
                        <a:pt x="47" y="46"/>
                        <a:pt x="47" y="46"/>
                      </a:cubicBezTo>
                      <a:cubicBezTo>
                        <a:pt x="47" y="46"/>
                        <a:pt x="25" y="14"/>
                        <a:pt x="31" y="7"/>
                      </a:cubicBezTo>
                      <a:cubicBezTo>
                        <a:pt x="37" y="0"/>
                        <a:pt x="90" y="10"/>
                        <a:pt x="145" y="83"/>
                      </a:cubicBezTo>
                      <a:cubicBezTo>
                        <a:pt x="145" y="83"/>
                        <a:pt x="229" y="34"/>
                        <a:pt x="290" y="60"/>
                      </a:cubicBezTo>
                      <a:cubicBezTo>
                        <a:pt x="304" y="67"/>
                        <a:pt x="240" y="88"/>
                        <a:pt x="237" y="89"/>
                      </a:cubicBezTo>
                      <a:cubicBezTo>
                        <a:pt x="239" y="89"/>
                        <a:pt x="274" y="88"/>
                        <a:pt x="279" y="97"/>
                      </a:cubicBezTo>
                      <a:cubicBezTo>
                        <a:pt x="285" y="107"/>
                        <a:pt x="238" y="113"/>
                        <a:pt x="220" y="127"/>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5" name="Freeform 622"/>
                <p:cNvSpPr/>
                <p:nvPr>
                  <p:custDataLst>
                    <p:tags r:id="rId291"/>
                  </p:custDataLst>
                </p:nvPr>
              </p:nvSpPr>
              <p:spPr bwMode="auto">
                <a:xfrm>
                  <a:off x="4703" y="3232"/>
                  <a:ext cx="204" cy="266"/>
                </a:xfrm>
                <a:custGeom>
                  <a:avLst/>
                  <a:gdLst>
                    <a:gd name="T0" fmla="*/ 86 w 86"/>
                    <a:gd name="T1" fmla="*/ 112 h 112"/>
                    <a:gd name="T2" fmla="*/ 83 w 86"/>
                    <a:gd name="T3" fmla="*/ 111 h 112"/>
                    <a:gd name="T4" fmla="*/ 76 w 86"/>
                    <a:gd name="T5" fmla="*/ 109 h 112"/>
                    <a:gd name="T6" fmla="*/ 57 w 86"/>
                    <a:gd name="T7" fmla="*/ 82 h 112"/>
                    <a:gd name="T8" fmla="*/ 1 w 86"/>
                    <a:gd name="T9" fmla="*/ 6 h 112"/>
                    <a:gd name="T10" fmla="*/ 1 w 86"/>
                    <a:gd name="T11" fmla="*/ 5 h 112"/>
                    <a:gd name="T12" fmla="*/ 75 w 86"/>
                    <a:gd name="T13" fmla="*/ 99 h 112"/>
                    <a:gd name="T14" fmla="*/ 21 w 86"/>
                    <a:gd name="T15" fmla="*/ 2 h 112"/>
                    <a:gd name="T16" fmla="*/ 22 w 86"/>
                    <a:gd name="T17" fmla="*/ 1 h 112"/>
                    <a:gd name="T18" fmla="*/ 86 w 86"/>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2">
                      <a:moveTo>
                        <a:pt x="86" y="112"/>
                      </a:moveTo>
                      <a:cubicBezTo>
                        <a:pt x="85" y="112"/>
                        <a:pt x="84" y="112"/>
                        <a:pt x="83" y="111"/>
                      </a:cubicBezTo>
                      <a:cubicBezTo>
                        <a:pt x="81" y="111"/>
                        <a:pt x="78" y="110"/>
                        <a:pt x="76" y="109"/>
                      </a:cubicBezTo>
                      <a:cubicBezTo>
                        <a:pt x="69" y="101"/>
                        <a:pt x="63" y="91"/>
                        <a:pt x="57" y="82"/>
                      </a:cubicBezTo>
                      <a:cubicBezTo>
                        <a:pt x="40" y="54"/>
                        <a:pt x="25" y="28"/>
                        <a:pt x="1" y="6"/>
                      </a:cubicBezTo>
                      <a:cubicBezTo>
                        <a:pt x="0" y="5"/>
                        <a:pt x="1" y="5"/>
                        <a:pt x="1" y="5"/>
                      </a:cubicBezTo>
                      <a:cubicBezTo>
                        <a:pt x="34" y="30"/>
                        <a:pt x="50" y="68"/>
                        <a:pt x="75" y="99"/>
                      </a:cubicBezTo>
                      <a:cubicBezTo>
                        <a:pt x="58" y="66"/>
                        <a:pt x="53" y="26"/>
                        <a:pt x="21" y="2"/>
                      </a:cubicBezTo>
                      <a:cubicBezTo>
                        <a:pt x="21" y="1"/>
                        <a:pt x="22" y="0"/>
                        <a:pt x="22" y="1"/>
                      </a:cubicBezTo>
                      <a:cubicBezTo>
                        <a:pt x="60" y="26"/>
                        <a:pt x="63" y="75"/>
                        <a:pt x="86" y="112"/>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6" name="Freeform 623"/>
                <p:cNvSpPr/>
                <p:nvPr>
                  <p:custDataLst>
                    <p:tags r:id="rId292"/>
                  </p:custDataLst>
                </p:nvPr>
              </p:nvSpPr>
              <p:spPr bwMode="auto">
                <a:xfrm>
                  <a:off x="4909" y="3354"/>
                  <a:ext cx="259" cy="149"/>
                </a:xfrm>
                <a:custGeom>
                  <a:avLst/>
                  <a:gdLst>
                    <a:gd name="T0" fmla="*/ 108 w 109"/>
                    <a:gd name="T1" fmla="*/ 5 h 63"/>
                    <a:gd name="T2" fmla="*/ 37 w 109"/>
                    <a:gd name="T3" fmla="*/ 46 h 63"/>
                    <a:gd name="T4" fmla="*/ 15 w 109"/>
                    <a:gd name="T5" fmla="*/ 63 h 63"/>
                    <a:gd name="T6" fmla="*/ 0 w 109"/>
                    <a:gd name="T7" fmla="*/ 61 h 63"/>
                    <a:gd name="T8" fmla="*/ 75 w 109"/>
                    <a:gd name="T9" fmla="*/ 0 h 63"/>
                    <a:gd name="T10" fmla="*/ 75 w 109"/>
                    <a:gd name="T11" fmla="*/ 1 h 63"/>
                    <a:gd name="T12" fmla="*/ 14 w 109"/>
                    <a:gd name="T13" fmla="*/ 55 h 63"/>
                    <a:gd name="T14" fmla="*/ 7 w 109"/>
                    <a:gd name="T15" fmla="*/ 62 h 63"/>
                    <a:gd name="T16" fmla="*/ 58 w 109"/>
                    <a:gd name="T17" fmla="*/ 24 h 63"/>
                    <a:gd name="T18" fmla="*/ 108 w 109"/>
                    <a:gd name="T19" fmla="*/ 4 h 63"/>
                    <a:gd name="T20" fmla="*/ 108 w 109"/>
                    <a:gd name="T2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63">
                      <a:moveTo>
                        <a:pt x="108" y="5"/>
                      </a:moveTo>
                      <a:cubicBezTo>
                        <a:pt x="80" y="10"/>
                        <a:pt x="58" y="27"/>
                        <a:pt x="37" y="46"/>
                      </a:cubicBezTo>
                      <a:cubicBezTo>
                        <a:pt x="30" y="52"/>
                        <a:pt x="23" y="58"/>
                        <a:pt x="15" y="63"/>
                      </a:cubicBezTo>
                      <a:cubicBezTo>
                        <a:pt x="10" y="63"/>
                        <a:pt x="5" y="62"/>
                        <a:pt x="0" y="61"/>
                      </a:cubicBezTo>
                      <a:cubicBezTo>
                        <a:pt x="26" y="44"/>
                        <a:pt x="42" y="9"/>
                        <a:pt x="75" y="0"/>
                      </a:cubicBezTo>
                      <a:cubicBezTo>
                        <a:pt x="75" y="0"/>
                        <a:pt x="76" y="1"/>
                        <a:pt x="75" y="1"/>
                      </a:cubicBezTo>
                      <a:cubicBezTo>
                        <a:pt x="47" y="11"/>
                        <a:pt x="34" y="35"/>
                        <a:pt x="14" y="55"/>
                      </a:cubicBezTo>
                      <a:cubicBezTo>
                        <a:pt x="12" y="58"/>
                        <a:pt x="9" y="60"/>
                        <a:pt x="7" y="62"/>
                      </a:cubicBezTo>
                      <a:cubicBezTo>
                        <a:pt x="27" y="54"/>
                        <a:pt x="41" y="36"/>
                        <a:pt x="58" y="24"/>
                      </a:cubicBezTo>
                      <a:cubicBezTo>
                        <a:pt x="74" y="13"/>
                        <a:pt x="90" y="6"/>
                        <a:pt x="108" y="4"/>
                      </a:cubicBezTo>
                      <a:cubicBezTo>
                        <a:pt x="109" y="3"/>
                        <a:pt x="109" y="4"/>
                        <a:pt x="108" y="5"/>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7" name="Freeform 624"/>
                <p:cNvSpPr/>
                <p:nvPr>
                  <p:custDataLst>
                    <p:tags r:id="rId293"/>
                  </p:custDataLst>
                </p:nvPr>
              </p:nvSpPr>
              <p:spPr bwMode="auto">
                <a:xfrm>
                  <a:off x="5182" y="3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8" name="Freeform 625"/>
                <p:cNvSpPr/>
                <p:nvPr>
                  <p:custDataLst>
                    <p:tags r:id="rId294"/>
                  </p:custDataLst>
                </p:nvPr>
              </p:nvSpPr>
              <p:spPr bwMode="auto">
                <a:xfrm>
                  <a:off x="4525" y="2085"/>
                  <a:ext cx="266" cy="421"/>
                </a:xfrm>
                <a:custGeom>
                  <a:avLst/>
                  <a:gdLst>
                    <a:gd name="T0" fmla="*/ 80 w 112"/>
                    <a:gd name="T1" fmla="*/ 175 h 177"/>
                    <a:gd name="T2" fmla="*/ 102 w 112"/>
                    <a:gd name="T3" fmla="*/ 93 h 177"/>
                    <a:gd name="T4" fmla="*/ 48 w 112"/>
                    <a:gd name="T5" fmla="*/ 2 h 177"/>
                    <a:gd name="T6" fmla="*/ 80 w 112"/>
                    <a:gd name="T7" fmla="*/ 175 h 177"/>
                  </a:gdLst>
                  <a:ahLst/>
                  <a:cxnLst>
                    <a:cxn ang="0">
                      <a:pos x="T0" y="T1"/>
                    </a:cxn>
                    <a:cxn ang="0">
                      <a:pos x="T2" y="T3"/>
                    </a:cxn>
                    <a:cxn ang="0">
                      <a:pos x="T4" y="T5"/>
                    </a:cxn>
                    <a:cxn ang="0">
                      <a:pos x="T6" y="T7"/>
                    </a:cxn>
                  </a:cxnLst>
                  <a:rect l="0" t="0" r="r" b="b"/>
                  <a:pathLst>
                    <a:path w="112" h="177">
                      <a:moveTo>
                        <a:pt x="80" y="175"/>
                      </a:moveTo>
                      <a:cubicBezTo>
                        <a:pt x="83" y="177"/>
                        <a:pt x="112" y="135"/>
                        <a:pt x="102" y="93"/>
                      </a:cubicBezTo>
                      <a:cubicBezTo>
                        <a:pt x="92" y="51"/>
                        <a:pt x="50" y="4"/>
                        <a:pt x="48" y="2"/>
                      </a:cubicBezTo>
                      <a:cubicBezTo>
                        <a:pt x="46" y="0"/>
                        <a:pt x="0" y="125"/>
                        <a:pt x="80" y="175"/>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9" name="Freeform 626"/>
                <p:cNvSpPr/>
                <p:nvPr>
                  <p:custDataLst>
                    <p:tags r:id="rId295"/>
                  </p:custDataLst>
                </p:nvPr>
              </p:nvSpPr>
              <p:spPr bwMode="auto">
                <a:xfrm>
                  <a:off x="4601" y="2102"/>
                  <a:ext cx="180" cy="503"/>
                </a:xfrm>
                <a:custGeom>
                  <a:avLst/>
                  <a:gdLst>
                    <a:gd name="T0" fmla="*/ 38 w 76"/>
                    <a:gd name="T1" fmla="*/ 107 h 212"/>
                    <a:gd name="T2" fmla="*/ 29 w 76"/>
                    <a:gd name="T3" fmla="*/ 60 h 212"/>
                    <a:gd name="T4" fmla="*/ 1 w 76"/>
                    <a:gd name="T5" fmla="*/ 46 h 212"/>
                    <a:gd name="T6" fmla="*/ 1 w 76"/>
                    <a:gd name="T7" fmla="*/ 45 h 212"/>
                    <a:gd name="T8" fmla="*/ 28 w 76"/>
                    <a:gd name="T9" fmla="*/ 56 h 212"/>
                    <a:gd name="T10" fmla="*/ 17 w 76"/>
                    <a:gd name="T11" fmla="*/ 0 h 212"/>
                    <a:gd name="T12" fmla="*/ 18 w 76"/>
                    <a:gd name="T13" fmla="*/ 0 h 212"/>
                    <a:gd name="T14" fmla="*/ 24 w 76"/>
                    <a:gd name="T15" fmla="*/ 25 h 212"/>
                    <a:gd name="T16" fmla="*/ 33 w 76"/>
                    <a:gd name="T17" fmla="*/ 12 h 212"/>
                    <a:gd name="T18" fmla="*/ 35 w 76"/>
                    <a:gd name="T19" fmla="*/ 12 h 212"/>
                    <a:gd name="T20" fmla="*/ 25 w 76"/>
                    <a:gd name="T21" fmla="*/ 28 h 212"/>
                    <a:gd name="T22" fmla="*/ 25 w 76"/>
                    <a:gd name="T23" fmla="*/ 28 h 212"/>
                    <a:gd name="T24" fmla="*/ 32 w 76"/>
                    <a:gd name="T25" fmla="*/ 59 h 212"/>
                    <a:gd name="T26" fmla="*/ 32 w 76"/>
                    <a:gd name="T27" fmla="*/ 60 h 212"/>
                    <a:gd name="T28" fmla="*/ 41 w 76"/>
                    <a:gd name="T29" fmla="*/ 101 h 212"/>
                    <a:gd name="T30" fmla="*/ 70 w 76"/>
                    <a:gd name="T31" fmla="*/ 79 h 212"/>
                    <a:gd name="T32" fmla="*/ 71 w 76"/>
                    <a:gd name="T33" fmla="*/ 80 h 212"/>
                    <a:gd name="T34" fmla="*/ 42 w 76"/>
                    <a:gd name="T35" fmla="*/ 104 h 212"/>
                    <a:gd name="T36" fmla="*/ 42 w 76"/>
                    <a:gd name="T37" fmla="*/ 104 h 212"/>
                    <a:gd name="T38" fmla="*/ 42 w 76"/>
                    <a:gd name="T39" fmla="*/ 106 h 212"/>
                    <a:gd name="T40" fmla="*/ 43 w 76"/>
                    <a:gd name="T41" fmla="*/ 114 h 212"/>
                    <a:gd name="T42" fmla="*/ 74 w 76"/>
                    <a:gd name="T43" fmla="*/ 96 h 212"/>
                    <a:gd name="T44" fmla="*/ 75 w 76"/>
                    <a:gd name="T45" fmla="*/ 98 h 212"/>
                    <a:gd name="T46" fmla="*/ 44 w 76"/>
                    <a:gd name="T47" fmla="*/ 116 h 212"/>
                    <a:gd name="T48" fmla="*/ 46 w 76"/>
                    <a:gd name="T49" fmla="*/ 211 h 212"/>
                    <a:gd name="T50" fmla="*/ 44 w 76"/>
                    <a:gd name="T51" fmla="*/ 211 h 212"/>
                    <a:gd name="T52" fmla="*/ 43 w 76"/>
                    <a:gd name="T53" fmla="*/ 149 h 212"/>
                    <a:gd name="T54" fmla="*/ 10 w 76"/>
                    <a:gd name="T55" fmla="*/ 132 h 212"/>
                    <a:gd name="T56" fmla="*/ 11 w 76"/>
                    <a:gd name="T57" fmla="*/ 130 h 212"/>
                    <a:gd name="T58" fmla="*/ 43 w 76"/>
                    <a:gd name="T59" fmla="*/ 146 h 212"/>
                    <a:gd name="T60" fmla="*/ 38 w 76"/>
                    <a:gd name="T61" fmla="*/ 10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212">
                      <a:moveTo>
                        <a:pt x="38" y="107"/>
                      </a:moveTo>
                      <a:cubicBezTo>
                        <a:pt x="35" y="91"/>
                        <a:pt x="32" y="76"/>
                        <a:pt x="29" y="60"/>
                      </a:cubicBezTo>
                      <a:cubicBezTo>
                        <a:pt x="19" y="55"/>
                        <a:pt x="9" y="52"/>
                        <a:pt x="1" y="46"/>
                      </a:cubicBezTo>
                      <a:cubicBezTo>
                        <a:pt x="0" y="46"/>
                        <a:pt x="1" y="45"/>
                        <a:pt x="1" y="45"/>
                      </a:cubicBezTo>
                      <a:cubicBezTo>
                        <a:pt x="10" y="50"/>
                        <a:pt x="19" y="51"/>
                        <a:pt x="28" y="56"/>
                      </a:cubicBezTo>
                      <a:cubicBezTo>
                        <a:pt x="24" y="37"/>
                        <a:pt x="20" y="19"/>
                        <a:pt x="17" y="0"/>
                      </a:cubicBezTo>
                      <a:cubicBezTo>
                        <a:pt x="18" y="0"/>
                        <a:pt x="18" y="0"/>
                        <a:pt x="18" y="0"/>
                      </a:cubicBezTo>
                      <a:cubicBezTo>
                        <a:pt x="20" y="8"/>
                        <a:pt x="22" y="17"/>
                        <a:pt x="24" y="25"/>
                      </a:cubicBezTo>
                      <a:cubicBezTo>
                        <a:pt x="27" y="21"/>
                        <a:pt x="30" y="16"/>
                        <a:pt x="33" y="12"/>
                      </a:cubicBezTo>
                      <a:cubicBezTo>
                        <a:pt x="34" y="11"/>
                        <a:pt x="35" y="12"/>
                        <a:pt x="35" y="12"/>
                      </a:cubicBezTo>
                      <a:cubicBezTo>
                        <a:pt x="31" y="18"/>
                        <a:pt x="28" y="23"/>
                        <a:pt x="25" y="28"/>
                      </a:cubicBezTo>
                      <a:cubicBezTo>
                        <a:pt x="25" y="28"/>
                        <a:pt x="25" y="28"/>
                        <a:pt x="25" y="28"/>
                      </a:cubicBezTo>
                      <a:cubicBezTo>
                        <a:pt x="27" y="39"/>
                        <a:pt x="29" y="49"/>
                        <a:pt x="32" y="59"/>
                      </a:cubicBezTo>
                      <a:cubicBezTo>
                        <a:pt x="32" y="60"/>
                        <a:pt x="32" y="60"/>
                        <a:pt x="32" y="60"/>
                      </a:cubicBezTo>
                      <a:cubicBezTo>
                        <a:pt x="35" y="73"/>
                        <a:pt x="38" y="87"/>
                        <a:pt x="41" y="101"/>
                      </a:cubicBezTo>
                      <a:cubicBezTo>
                        <a:pt x="50" y="92"/>
                        <a:pt x="60" y="85"/>
                        <a:pt x="70" y="79"/>
                      </a:cubicBezTo>
                      <a:cubicBezTo>
                        <a:pt x="71" y="79"/>
                        <a:pt x="72" y="80"/>
                        <a:pt x="71" y="80"/>
                      </a:cubicBezTo>
                      <a:cubicBezTo>
                        <a:pt x="61" y="88"/>
                        <a:pt x="52" y="96"/>
                        <a:pt x="42" y="104"/>
                      </a:cubicBezTo>
                      <a:cubicBezTo>
                        <a:pt x="42" y="104"/>
                        <a:pt x="42" y="104"/>
                        <a:pt x="42" y="104"/>
                      </a:cubicBezTo>
                      <a:cubicBezTo>
                        <a:pt x="42" y="105"/>
                        <a:pt x="42" y="106"/>
                        <a:pt x="42" y="106"/>
                      </a:cubicBezTo>
                      <a:cubicBezTo>
                        <a:pt x="42" y="109"/>
                        <a:pt x="43" y="111"/>
                        <a:pt x="43" y="114"/>
                      </a:cubicBezTo>
                      <a:cubicBezTo>
                        <a:pt x="53" y="106"/>
                        <a:pt x="63" y="101"/>
                        <a:pt x="74" y="96"/>
                      </a:cubicBezTo>
                      <a:cubicBezTo>
                        <a:pt x="75" y="96"/>
                        <a:pt x="76" y="97"/>
                        <a:pt x="75" y="98"/>
                      </a:cubicBezTo>
                      <a:cubicBezTo>
                        <a:pt x="64" y="104"/>
                        <a:pt x="55" y="111"/>
                        <a:pt x="44" y="116"/>
                      </a:cubicBezTo>
                      <a:cubicBezTo>
                        <a:pt x="49" y="147"/>
                        <a:pt x="53" y="181"/>
                        <a:pt x="46" y="211"/>
                      </a:cubicBezTo>
                      <a:cubicBezTo>
                        <a:pt x="45" y="212"/>
                        <a:pt x="44" y="212"/>
                        <a:pt x="44" y="211"/>
                      </a:cubicBezTo>
                      <a:cubicBezTo>
                        <a:pt x="44" y="190"/>
                        <a:pt x="45" y="170"/>
                        <a:pt x="43" y="149"/>
                      </a:cubicBezTo>
                      <a:cubicBezTo>
                        <a:pt x="32" y="144"/>
                        <a:pt x="21" y="138"/>
                        <a:pt x="10" y="132"/>
                      </a:cubicBezTo>
                      <a:cubicBezTo>
                        <a:pt x="9" y="131"/>
                        <a:pt x="10" y="130"/>
                        <a:pt x="11" y="130"/>
                      </a:cubicBezTo>
                      <a:cubicBezTo>
                        <a:pt x="22" y="136"/>
                        <a:pt x="33" y="140"/>
                        <a:pt x="43" y="146"/>
                      </a:cubicBezTo>
                      <a:cubicBezTo>
                        <a:pt x="42" y="133"/>
                        <a:pt x="41" y="120"/>
                        <a:pt x="38" y="107"/>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0" name="Freeform 627"/>
                <p:cNvSpPr/>
                <p:nvPr>
                  <p:custDataLst>
                    <p:tags r:id="rId296"/>
                  </p:custDataLst>
                </p:nvPr>
              </p:nvSpPr>
              <p:spPr bwMode="auto">
                <a:xfrm>
                  <a:off x="4712" y="2406"/>
                  <a:ext cx="356" cy="271"/>
                </a:xfrm>
                <a:custGeom>
                  <a:avLst/>
                  <a:gdLst>
                    <a:gd name="T0" fmla="*/ 0 w 150"/>
                    <a:gd name="T1" fmla="*/ 78 h 114"/>
                    <a:gd name="T2" fmla="*/ 57 w 150"/>
                    <a:gd name="T3" fmla="*/ 16 h 114"/>
                    <a:gd name="T4" fmla="*/ 149 w 150"/>
                    <a:gd name="T5" fmla="*/ 18 h 114"/>
                    <a:gd name="T6" fmla="*/ 0 w 150"/>
                    <a:gd name="T7" fmla="*/ 78 h 114"/>
                  </a:gdLst>
                  <a:ahLst/>
                  <a:cxnLst>
                    <a:cxn ang="0">
                      <a:pos x="T0" y="T1"/>
                    </a:cxn>
                    <a:cxn ang="0">
                      <a:pos x="T2" y="T3"/>
                    </a:cxn>
                    <a:cxn ang="0">
                      <a:pos x="T4" y="T5"/>
                    </a:cxn>
                    <a:cxn ang="0">
                      <a:pos x="T6" y="T7"/>
                    </a:cxn>
                  </a:cxnLst>
                  <a:rect l="0" t="0" r="r" b="b"/>
                  <a:pathLst>
                    <a:path w="150" h="114">
                      <a:moveTo>
                        <a:pt x="0" y="78"/>
                      </a:moveTo>
                      <a:cubicBezTo>
                        <a:pt x="0" y="78"/>
                        <a:pt x="18" y="32"/>
                        <a:pt x="57" y="16"/>
                      </a:cubicBezTo>
                      <a:cubicBezTo>
                        <a:pt x="96" y="0"/>
                        <a:pt x="147" y="16"/>
                        <a:pt x="149" y="18"/>
                      </a:cubicBezTo>
                      <a:cubicBezTo>
                        <a:pt x="150" y="20"/>
                        <a:pt x="100" y="114"/>
                        <a:pt x="0" y="78"/>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1" name="Freeform 628"/>
                <p:cNvSpPr/>
                <p:nvPr>
                  <p:custDataLst>
                    <p:tags r:id="rId297"/>
                  </p:custDataLst>
                </p:nvPr>
              </p:nvSpPr>
              <p:spPr bwMode="auto">
                <a:xfrm>
                  <a:off x="4646" y="2427"/>
                  <a:ext cx="394" cy="202"/>
                </a:xfrm>
                <a:custGeom>
                  <a:avLst/>
                  <a:gdLst>
                    <a:gd name="T0" fmla="*/ 141 w 166"/>
                    <a:gd name="T1" fmla="*/ 53 h 85"/>
                    <a:gd name="T2" fmla="*/ 121 w 166"/>
                    <a:gd name="T3" fmla="*/ 29 h 85"/>
                    <a:gd name="T4" fmla="*/ 121 w 166"/>
                    <a:gd name="T5" fmla="*/ 29 h 85"/>
                    <a:gd name="T6" fmla="*/ 128 w 166"/>
                    <a:gd name="T7" fmla="*/ 26 h 85"/>
                    <a:gd name="T8" fmla="*/ 155 w 166"/>
                    <a:gd name="T9" fmla="*/ 43 h 85"/>
                    <a:gd name="T10" fmla="*/ 156 w 166"/>
                    <a:gd name="T11" fmla="*/ 42 h 85"/>
                    <a:gd name="T12" fmla="*/ 131 w 166"/>
                    <a:gd name="T13" fmla="*/ 25 h 85"/>
                    <a:gd name="T14" fmla="*/ 165 w 166"/>
                    <a:gd name="T15" fmla="*/ 14 h 85"/>
                    <a:gd name="T16" fmla="*/ 165 w 166"/>
                    <a:gd name="T17" fmla="*/ 13 h 85"/>
                    <a:gd name="T18" fmla="*/ 89 w 166"/>
                    <a:gd name="T19" fmla="*/ 36 h 85"/>
                    <a:gd name="T20" fmla="*/ 98 w 166"/>
                    <a:gd name="T21" fmla="*/ 0 h 85"/>
                    <a:gd name="T22" fmla="*/ 98 w 166"/>
                    <a:gd name="T23" fmla="*/ 0 h 85"/>
                    <a:gd name="T24" fmla="*/ 85 w 166"/>
                    <a:gd name="T25" fmla="*/ 37 h 85"/>
                    <a:gd name="T26" fmla="*/ 2 w 166"/>
                    <a:gd name="T27" fmla="*/ 81 h 85"/>
                    <a:gd name="T28" fmla="*/ 3 w 166"/>
                    <a:gd name="T29" fmla="*/ 84 h 85"/>
                    <a:gd name="T30" fmla="*/ 54 w 166"/>
                    <a:gd name="T31" fmla="*/ 58 h 85"/>
                    <a:gd name="T32" fmla="*/ 64 w 166"/>
                    <a:gd name="T33" fmla="*/ 68 h 85"/>
                    <a:gd name="T34" fmla="*/ 78 w 166"/>
                    <a:gd name="T35" fmla="*/ 81 h 85"/>
                    <a:gd name="T36" fmla="*/ 80 w 166"/>
                    <a:gd name="T37" fmla="*/ 79 h 85"/>
                    <a:gd name="T38" fmla="*/ 65 w 166"/>
                    <a:gd name="T39" fmla="*/ 65 h 85"/>
                    <a:gd name="T40" fmla="*/ 56 w 166"/>
                    <a:gd name="T41" fmla="*/ 56 h 85"/>
                    <a:gd name="T42" fmla="*/ 80 w 166"/>
                    <a:gd name="T43" fmla="*/ 45 h 85"/>
                    <a:gd name="T44" fmla="*/ 118 w 166"/>
                    <a:gd name="T45" fmla="*/ 30 h 85"/>
                    <a:gd name="T46" fmla="*/ 119 w 166"/>
                    <a:gd name="T47" fmla="*/ 31 h 85"/>
                    <a:gd name="T48" fmla="*/ 141 w 166"/>
                    <a:gd name="T49" fmla="*/ 54 h 85"/>
                    <a:gd name="T50" fmla="*/ 141 w 166"/>
                    <a:gd name="T5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85">
                      <a:moveTo>
                        <a:pt x="141" y="53"/>
                      </a:moveTo>
                      <a:cubicBezTo>
                        <a:pt x="135" y="45"/>
                        <a:pt x="128" y="37"/>
                        <a:pt x="121" y="29"/>
                      </a:cubicBezTo>
                      <a:cubicBezTo>
                        <a:pt x="121" y="29"/>
                        <a:pt x="121" y="29"/>
                        <a:pt x="121" y="29"/>
                      </a:cubicBezTo>
                      <a:cubicBezTo>
                        <a:pt x="123" y="28"/>
                        <a:pt x="126" y="27"/>
                        <a:pt x="128" y="26"/>
                      </a:cubicBezTo>
                      <a:cubicBezTo>
                        <a:pt x="137" y="32"/>
                        <a:pt x="145" y="38"/>
                        <a:pt x="155" y="43"/>
                      </a:cubicBezTo>
                      <a:cubicBezTo>
                        <a:pt x="155" y="43"/>
                        <a:pt x="156" y="42"/>
                        <a:pt x="156" y="42"/>
                      </a:cubicBezTo>
                      <a:cubicBezTo>
                        <a:pt x="148" y="35"/>
                        <a:pt x="140" y="30"/>
                        <a:pt x="131" y="25"/>
                      </a:cubicBezTo>
                      <a:cubicBezTo>
                        <a:pt x="143" y="21"/>
                        <a:pt x="154" y="17"/>
                        <a:pt x="165" y="14"/>
                      </a:cubicBezTo>
                      <a:cubicBezTo>
                        <a:pt x="166" y="14"/>
                        <a:pt x="166" y="13"/>
                        <a:pt x="165" y="13"/>
                      </a:cubicBezTo>
                      <a:cubicBezTo>
                        <a:pt x="140" y="19"/>
                        <a:pt x="114" y="26"/>
                        <a:pt x="89" y="36"/>
                      </a:cubicBezTo>
                      <a:cubicBezTo>
                        <a:pt x="94" y="25"/>
                        <a:pt x="96" y="12"/>
                        <a:pt x="98" y="0"/>
                      </a:cubicBezTo>
                      <a:cubicBezTo>
                        <a:pt x="98" y="0"/>
                        <a:pt x="98" y="0"/>
                        <a:pt x="98" y="0"/>
                      </a:cubicBezTo>
                      <a:cubicBezTo>
                        <a:pt x="93" y="12"/>
                        <a:pt x="88" y="25"/>
                        <a:pt x="85" y="37"/>
                      </a:cubicBezTo>
                      <a:cubicBezTo>
                        <a:pt x="55" y="49"/>
                        <a:pt x="27" y="63"/>
                        <a:pt x="2" y="81"/>
                      </a:cubicBezTo>
                      <a:cubicBezTo>
                        <a:pt x="0" y="83"/>
                        <a:pt x="2" y="85"/>
                        <a:pt x="3" y="84"/>
                      </a:cubicBezTo>
                      <a:cubicBezTo>
                        <a:pt x="20" y="76"/>
                        <a:pt x="37" y="66"/>
                        <a:pt x="54" y="58"/>
                      </a:cubicBezTo>
                      <a:cubicBezTo>
                        <a:pt x="57" y="61"/>
                        <a:pt x="61" y="65"/>
                        <a:pt x="64" y="68"/>
                      </a:cubicBezTo>
                      <a:cubicBezTo>
                        <a:pt x="69" y="72"/>
                        <a:pt x="73" y="77"/>
                        <a:pt x="78" y="81"/>
                      </a:cubicBezTo>
                      <a:cubicBezTo>
                        <a:pt x="79" y="81"/>
                        <a:pt x="80" y="80"/>
                        <a:pt x="80" y="79"/>
                      </a:cubicBezTo>
                      <a:cubicBezTo>
                        <a:pt x="76" y="74"/>
                        <a:pt x="70" y="69"/>
                        <a:pt x="65" y="65"/>
                      </a:cubicBezTo>
                      <a:cubicBezTo>
                        <a:pt x="62" y="62"/>
                        <a:pt x="59" y="59"/>
                        <a:pt x="56" y="56"/>
                      </a:cubicBezTo>
                      <a:cubicBezTo>
                        <a:pt x="64" y="52"/>
                        <a:pt x="72" y="49"/>
                        <a:pt x="80" y="45"/>
                      </a:cubicBezTo>
                      <a:cubicBezTo>
                        <a:pt x="93" y="40"/>
                        <a:pt x="105" y="35"/>
                        <a:pt x="118" y="30"/>
                      </a:cubicBezTo>
                      <a:cubicBezTo>
                        <a:pt x="118" y="30"/>
                        <a:pt x="118" y="30"/>
                        <a:pt x="119" y="31"/>
                      </a:cubicBezTo>
                      <a:cubicBezTo>
                        <a:pt x="126" y="39"/>
                        <a:pt x="133" y="47"/>
                        <a:pt x="141" y="54"/>
                      </a:cubicBezTo>
                      <a:lnTo>
                        <a:pt x="141" y="53"/>
                      </a:ln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2" name="Freeform 629"/>
                <p:cNvSpPr/>
                <p:nvPr>
                  <p:custDataLst>
                    <p:tags r:id="rId298"/>
                  </p:custDataLst>
                </p:nvPr>
              </p:nvSpPr>
              <p:spPr bwMode="auto">
                <a:xfrm>
                  <a:off x="4354" y="2387"/>
                  <a:ext cx="475" cy="484"/>
                </a:xfrm>
                <a:custGeom>
                  <a:avLst/>
                  <a:gdLst>
                    <a:gd name="T0" fmla="*/ 160 w 200"/>
                    <a:gd name="T1" fmla="*/ 23 h 204"/>
                    <a:gd name="T2" fmla="*/ 167 w 200"/>
                    <a:gd name="T3" fmla="*/ 28 h 204"/>
                    <a:gd name="T4" fmla="*/ 194 w 200"/>
                    <a:gd name="T5" fmla="*/ 79 h 204"/>
                    <a:gd name="T6" fmla="*/ 195 w 200"/>
                    <a:gd name="T7" fmla="*/ 85 h 204"/>
                    <a:gd name="T8" fmla="*/ 180 w 200"/>
                    <a:gd name="T9" fmla="*/ 162 h 204"/>
                    <a:gd name="T10" fmla="*/ 114 w 200"/>
                    <a:gd name="T11" fmla="*/ 199 h 204"/>
                    <a:gd name="T12" fmla="*/ 111 w 200"/>
                    <a:gd name="T13" fmla="*/ 200 h 204"/>
                    <a:gd name="T14" fmla="*/ 41 w 200"/>
                    <a:gd name="T15" fmla="*/ 188 h 204"/>
                    <a:gd name="T16" fmla="*/ 19 w 200"/>
                    <a:gd name="T17" fmla="*/ 48 h 204"/>
                    <a:gd name="T18" fmla="*/ 24 w 200"/>
                    <a:gd name="T19" fmla="*/ 41 h 204"/>
                    <a:gd name="T20" fmla="*/ 29 w 200"/>
                    <a:gd name="T21" fmla="*/ 35 h 204"/>
                    <a:gd name="T22" fmla="*/ 154 w 200"/>
                    <a:gd name="T23" fmla="*/ 19 h 204"/>
                    <a:gd name="T24" fmla="*/ 160 w 200"/>
                    <a:gd name="T25" fmla="*/ 2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4">
                      <a:moveTo>
                        <a:pt x="160" y="23"/>
                      </a:moveTo>
                      <a:cubicBezTo>
                        <a:pt x="163" y="24"/>
                        <a:pt x="165" y="26"/>
                        <a:pt x="167" y="28"/>
                      </a:cubicBezTo>
                      <a:cubicBezTo>
                        <a:pt x="181" y="39"/>
                        <a:pt x="190" y="58"/>
                        <a:pt x="194" y="79"/>
                      </a:cubicBezTo>
                      <a:cubicBezTo>
                        <a:pt x="195" y="81"/>
                        <a:pt x="195" y="83"/>
                        <a:pt x="195" y="85"/>
                      </a:cubicBezTo>
                      <a:cubicBezTo>
                        <a:pt x="200" y="113"/>
                        <a:pt x="196" y="143"/>
                        <a:pt x="180" y="162"/>
                      </a:cubicBezTo>
                      <a:cubicBezTo>
                        <a:pt x="166" y="179"/>
                        <a:pt x="141" y="194"/>
                        <a:pt x="114" y="199"/>
                      </a:cubicBezTo>
                      <a:cubicBezTo>
                        <a:pt x="113" y="199"/>
                        <a:pt x="112" y="200"/>
                        <a:pt x="111" y="200"/>
                      </a:cubicBezTo>
                      <a:cubicBezTo>
                        <a:pt x="87" y="204"/>
                        <a:pt x="61" y="202"/>
                        <a:pt x="41" y="188"/>
                      </a:cubicBezTo>
                      <a:cubicBezTo>
                        <a:pt x="2" y="161"/>
                        <a:pt x="0" y="85"/>
                        <a:pt x="19" y="48"/>
                      </a:cubicBezTo>
                      <a:cubicBezTo>
                        <a:pt x="21" y="45"/>
                        <a:pt x="22" y="43"/>
                        <a:pt x="24" y="41"/>
                      </a:cubicBezTo>
                      <a:cubicBezTo>
                        <a:pt x="25" y="39"/>
                        <a:pt x="27" y="37"/>
                        <a:pt x="29" y="35"/>
                      </a:cubicBezTo>
                      <a:cubicBezTo>
                        <a:pt x="57" y="7"/>
                        <a:pt x="117" y="0"/>
                        <a:pt x="154" y="19"/>
                      </a:cubicBezTo>
                      <a:cubicBezTo>
                        <a:pt x="156" y="20"/>
                        <a:pt x="158" y="21"/>
                        <a:pt x="160" y="23"/>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3" name="Freeform 630"/>
                <p:cNvSpPr>
                  <a:spLocks noEditPoints="1"/>
                </p:cNvSpPr>
                <p:nvPr>
                  <p:custDataLst>
                    <p:tags r:id="rId299"/>
                  </p:custDataLst>
                </p:nvPr>
              </p:nvSpPr>
              <p:spPr bwMode="auto">
                <a:xfrm>
                  <a:off x="4392" y="2420"/>
                  <a:ext cx="460" cy="461"/>
                </a:xfrm>
                <a:custGeom>
                  <a:avLst/>
                  <a:gdLst>
                    <a:gd name="T0" fmla="*/ 151 w 194"/>
                    <a:gd name="T1" fmla="*/ 6 h 194"/>
                    <a:gd name="T2" fmla="*/ 27 w 194"/>
                    <a:gd name="T3" fmla="*/ 85 h 194"/>
                    <a:gd name="T4" fmla="*/ 0 w 194"/>
                    <a:gd name="T5" fmla="*/ 14 h 194"/>
                    <a:gd name="T6" fmla="*/ 106 w 194"/>
                    <a:gd name="T7" fmla="*/ 192 h 194"/>
                    <a:gd name="T8" fmla="*/ 189 w 194"/>
                    <a:gd name="T9" fmla="*/ 61 h 194"/>
                    <a:gd name="T10" fmla="*/ 157 w 194"/>
                    <a:gd name="T11" fmla="*/ 87 h 194"/>
                    <a:gd name="T12" fmla="*/ 124 w 194"/>
                    <a:gd name="T13" fmla="*/ 57 h 194"/>
                    <a:gd name="T14" fmla="*/ 85 w 194"/>
                    <a:gd name="T15" fmla="*/ 74 h 194"/>
                    <a:gd name="T16" fmla="*/ 116 w 194"/>
                    <a:gd name="T17" fmla="*/ 50 h 194"/>
                    <a:gd name="T18" fmla="*/ 93 w 194"/>
                    <a:gd name="T19" fmla="*/ 111 h 194"/>
                    <a:gd name="T20" fmla="*/ 88 w 194"/>
                    <a:gd name="T21" fmla="*/ 103 h 194"/>
                    <a:gd name="T22" fmla="*/ 109 w 194"/>
                    <a:gd name="T23" fmla="*/ 80 h 194"/>
                    <a:gd name="T24" fmla="*/ 114 w 194"/>
                    <a:gd name="T25" fmla="*/ 105 h 194"/>
                    <a:gd name="T26" fmla="*/ 93 w 194"/>
                    <a:gd name="T27" fmla="*/ 111 h 194"/>
                    <a:gd name="T28" fmla="*/ 88 w 194"/>
                    <a:gd name="T29" fmla="*/ 111 h 194"/>
                    <a:gd name="T30" fmla="*/ 70 w 194"/>
                    <a:gd name="T31" fmla="*/ 108 h 194"/>
                    <a:gd name="T32" fmla="*/ 83 w 194"/>
                    <a:gd name="T33" fmla="*/ 76 h 194"/>
                    <a:gd name="T34" fmla="*/ 84 w 194"/>
                    <a:gd name="T35" fmla="*/ 94 h 194"/>
                    <a:gd name="T36" fmla="*/ 104 w 194"/>
                    <a:gd name="T37" fmla="*/ 78 h 194"/>
                    <a:gd name="T38" fmla="*/ 99 w 194"/>
                    <a:gd name="T39" fmla="*/ 90 h 194"/>
                    <a:gd name="T40" fmla="*/ 91 w 194"/>
                    <a:gd name="T41" fmla="*/ 76 h 194"/>
                    <a:gd name="T42" fmla="*/ 114 w 194"/>
                    <a:gd name="T43" fmla="*/ 49 h 194"/>
                    <a:gd name="T44" fmla="*/ 60 w 194"/>
                    <a:gd name="T45" fmla="*/ 87 h 194"/>
                    <a:gd name="T46" fmla="*/ 69 w 194"/>
                    <a:gd name="T47" fmla="*/ 47 h 194"/>
                    <a:gd name="T48" fmla="*/ 27 w 194"/>
                    <a:gd name="T49" fmla="*/ 86 h 194"/>
                    <a:gd name="T50" fmla="*/ 53 w 194"/>
                    <a:gd name="T51" fmla="*/ 134 h 194"/>
                    <a:gd name="T52" fmla="*/ 65 w 194"/>
                    <a:gd name="T53" fmla="*/ 152 h 194"/>
                    <a:gd name="T54" fmla="*/ 59 w 194"/>
                    <a:gd name="T55" fmla="*/ 90 h 194"/>
                    <a:gd name="T56" fmla="*/ 65 w 194"/>
                    <a:gd name="T57" fmla="*/ 152 h 194"/>
                    <a:gd name="T58" fmla="*/ 71 w 194"/>
                    <a:gd name="T59" fmla="*/ 110 h 194"/>
                    <a:gd name="T60" fmla="*/ 100 w 194"/>
                    <a:gd name="T61" fmla="*/ 133 h 194"/>
                    <a:gd name="T62" fmla="*/ 103 w 194"/>
                    <a:gd name="T63" fmla="*/ 131 h 194"/>
                    <a:gd name="T64" fmla="*/ 154 w 194"/>
                    <a:gd name="T65" fmla="*/ 8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194">
                      <a:moveTo>
                        <a:pt x="91" y="33"/>
                      </a:moveTo>
                      <a:cubicBezTo>
                        <a:pt x="108" y="23"/>
                        <a:pt x="134" y="11"/>
                        <a:pt x="151" y="6"/>
                      </a:cubicBezTo>
                      <a:cubicBezTo>
                        <a:pt x="157" y="4"/>
                        <a:pt x="154" y="0"/>
                        <a:pt x="145" y="3"/>
                      </a:cubicBezTo>
                      <a:cubicBezTo>
                        <a:pt x="84" y="23"/>
                        <a:pt x="49" y="51"/>
                        <a:pt x="27" y="85"/>
                      </a:cubicBezTo>
                      <a:cubicBezTo>
                        <a:pt x="19" y="66"/>
                        <a:pt x="9" y="46"/>
                        <a:pt x="4" y="13"/>
                      </a:cubicBezTo>
                      <a:cubicBezTo>
                        <a:pt x="4" y="10"/>
                        <a:pt x="0" y="5"/>
                        <a:pt x="0" y="14"/>
                      </a:cubicBezTo>
                      <a:cubicBezTo>
                        <a:pt x="4" y="74"/>
                        <a:pt x="50" y="161"/>
                        <a:pt x="103" y="192"/>
                      </a:cubicBezTo>
                      <a:cubicBezTo>
                        <a:pt x="105" y="194"/>
                        <a:pt x="107" y="192"/>
                        <a:pt x="106" y="192"/>
                      </a:cubicBezTo>
                      <a:cubicBezTo>
                        <a:pt x="93" y="182"/>
                        <a:pt x="76" y="164"/>
                        <a:pt x="66" y="153"/>
                      </a:cubicBezTo>
                      <a:cubicBezTo>
                        <a:pt x="110" y="139"/>
                        <a:pt x="172" y="85"/>
                        <a:pt x="189" y="61"/>
                      </a:cubicBezTo>
                      <a:cubicBezTo>
                        <a:pt x="194" y="53"/>
                        <a:pt x="189" y="54"/>
                        <a:pt x="188" y="55"/>
                      </a:cubicBezTo>
                      <a:cubicBezTo>
                        <a:pt x="176" y="68"/>
                        <a:pt x="164" y="80"/>
                        <a:pt x="157" y="87"/>
                      </a:cubicBezTo>
                      <a:cubicBezTo>
                        <a:pt x="142" y="64"/>
                        <a:pt x="118" y="40"/>
                        <a:pt x="91" y="33"/>
                      </a:cubicBezTo>
                      <a:close/>
                      <a:moveTo>
                        <a:pt x="124" y="57"/>
                      </a:moveTo>
                      <a:cubicBezTo>
                        <a:pt x="124" y="67"/>
                        <a:pt x="123" y="76"/>
                        <a:pt x="121" y="85"/>
                      </a:cubicBezTo>
                      <a:cubicBezTo>
                        <a:pt x="111" y="76"/>
                        <a:pt x="98" y="72"/>
                        <a:pt x="85" y="74"/>
                      </a:cubicBezTo>
                      <a:cubicBezTo>
                        <a:pt x="86" y="73"/>
                        <a:pt x="87" y="72"/>
                        <a:pt x="88" y="71"/>
                      </a:cubicBezTo>
                      <a:cubicBezTo>
                        <a:pt x="97" y="63"/>
                        <a:pt x="107" y="57"/>
                        <a:pt x="116" y="50"/>
                      </a:cubicBezTo>
                      <a:cubicBezTo>
                        <a:pt x="119" y="52"/>
                        <a:pt x="121" y="55"/>
                        <a:pt x="124" y="57"/>
                      </a:cubicBezTo>
                      <a:close/>
                      <a:moveTo>
                        <a:pt x="93" y="111"/>
                      </a:moveTo>
                      <a:cubicBezTo>
                        <a:pt x="92" y="111"/>
                        <a:pt x="91" y="111"/>
                        <a:pt x="89" y="111"/>
                      </a:cubicBezTo>
                      <a:cubicBezTo>
                        <a:pt x="89" y="109"/>
                        <a:pt x="88" y="106"/>
                        <a:pt x="88" y="103"/>
                      </a:cubicBezTo>
                      <a:cubicBezTo>
                        <a:pt x="88" y="103"/>
                        <a:pt x="88" y="103"/>
                        <a:pt x="88" y="103"/>
                      </a:cubicBezTo>
                      <a:cubicBezTo>
                        <a:pt x="97" y="99"/>
                        <a:pt x="106" y="90"/>
                        <a:pt x="109" y="80"/>
                      </a:cubicBezTo>
                      <a:cubicBezTo>
                        <a:pt x="113" y="82"/>
                        <a:pt x="117" y="85"/>
                        <a:pt x="121" y="87"/>
                      </a:cubicBezTo>
                      <a:cubicBezTo>
                        <a:pt x="119" y="93"/>
                        <a:pt x="117" y="99"/>
                        <a:pt x="114" y="105"/>
                      </a:cubicBezTo>
                      <a:cubicBezTo>
                        <a:pt x="114" y="105"/>
                        <a:pt x="114" y="105"/>
                        <a:pt x="114" y="105"/>
                      </a:cubicBezTo>
                      <a:cubicBezTo>
                        <a:pt x="107" y="108"/>
                        <a:pt x="101" y="111"/>
                        <a:pt x="93" y="111"/>
                      </a:cubicBezTo>
                      <a:close/>
                      <a:moveTo>
                        <a:pt x="84" y="94"/>
                      </a:moveTo>
                      <a:cubicBezTo>
                        <a:pt x="84" y="100"/>
                        <a:pt x="86" y="106"/>
                        <a:pt x="88" y="111"/>
                      </a:cubicBezTo>
                      <a:cubicBezTo>
                        <a:pt x="82" y="111"/>
                        <a:pt x="76" y="110"/>
                        <a:pt x="70" y="108"/>
                      </a:cubicBezTo>
                      <a:cubicBezTo>
                        <a:pt x="70" y="108"/>
                        <a:pt x="70" y="108"/>
                        <a:pt x="70" y="108"/>
                      </a:cubicBezTo>
                      <a:cubicBezTo>
                        <a:pt x="68" y="105"/>
                        <a:pt x="66" y="101"/>
                        <a:pt x="64" y="97"/>
                      </a:cubicBezTo>
                      <a:cubicBezTo>
                        <a:pt x="70" y="90"/>
                        <a:pt x="76" y="83"/>
                        <a:pt x="83" y="76"/>
                      </a:cubicBezTo>
                      <a:cubicBezTo>
                        <a:pt x="85" y="76"/>
                        <a:pt x="87" y="76"/>
                        <a:pt x="89" y="76"/>
                      </a:cubicBezTo>
                      <a:cubicBezTo>
                        <a:pt x="86" y="82"/>
                        <a:pt x="84" y="88"/>
                        <a:pt x="84" y="94"/>
                      </a:cubicBezTo>
                      <a:close/>
                      <a:moveTo>
                        <a:pt x="91" y="76"/>
                      </a:moveTo>
                      <a:cubicBezTo>
                        <a:pt x="96" y="76"/>
                        <a:pt x="100" y="77"/>
                        <a:pt x="104" y="78"/>
                      </a:cubicBezTo>
                      <a:cubicBezTo>
                        <a:pt x="105" y="78"/>
                        <a:pt x="106" y="79"/>
                        <a:pt x="107" y="79"/>
                      </a:cubicBezTo>
                      <a:cubicBezTo>
                        <a:pt x="104" y="83"/>
                        <a:pt x="102" y="87"/>
                        <a:pt x="99" y="90"/>
                      </a:cubicBezTo>
                      <a:cubicBezTo>
                        <a:pt x="95" y="94"/>
                        <a:pt x="92" y="98"/>
                        <a:pt x="88" y="101"/>
                      </a:cubicBezTo>
                      <a:cubicBezTo>
                        <a:pt x="87" y="93"/>
                        <a:pt x="88" y="83"/>
                        <a:pt x="91" y="76"/>
                      </a:cubicBezTo>
                      <a:close/>
                      <a:moveTo>
                        <a:pt x="88" y="35"/>
                      </a:moveTo>
                      <a:cubicBezTo>
                        <a:pt x="98" y="38"/>
                        <a:pt x="106" y="43"/>
                        <a:pt x="114" y="49"/>
                      </a:cubicBezTo>
                      <a:cubicBezTo>
                        <a:pt x="94" y="57"/>
                        <a:pt x="73" y="76"/>
                        <a:pt x="63" y="95"/>
                      </a:cubicBezTo>
                      <a:cubicBezTo>
                        <a:pt x="62" y="92"/>
                        <a:pt x="61" y="90"/>
                        <a:pt x="60" y="87"/>
                      </a:cubicBezTo>
                      <a:cubicBezTo>
                        <a:pt x="59" y="86"/>
                        <a:pt x="59" y="86"/>
                        <a:pt x="59" y="86"/>
                      </a:cubicBezTo>
                      <a:cubicBezTo>
                        <a:pt x="61" y="74"/>
                        <a:pt x="64" y="61"/>
                        <a:pt x="69" y="47"/>
                      </a:cubicBezTo>
                      <a:cubicBezTo>
                        <a:pt x="75" y="43"/>
                        <a:pt x="81" y="39"/>
                        <a:pt x="88" y="35"/>
                      </a:cubicBezTo>
                      <a:close/>
                      <a:moveTo>
                        <a:pt x="27" y="86"/>
                      </a:moveTo>
                      <a:cubicBezTo>
                        <a:pt x="38" y="73"/>
                        <a:pt x="51" y="61"/>
                        <a:pt x="64" y="51"/>
                      </a:cubicBezTo>
                      <a:cubicBezTo>
                        <a:pt x="53" y="76"/>
                        <a:pt x="48" y="106"/>
                        <a:pt x="53" y="134"/>
                      </a:cubicBezTo>
                      <a:cubicBezTo>
                        <a:pt x="43" y="119"/>
                        <a:pt x="34" y="103"/>
                        <a:pt x="27" y="86"/>
                      </a:cubicBezTo>
                      <a:close/>
                      <a:moveTo>
                        <a:pt x="65" y="152"/>
                      </a:moveTo>
                      <a:cubicBezTo>
                        <a:pt x="63" y="148"/>
                        <a:pt x="60" y="144"/>
                        <a:pt x="57" y="141"/>
                      </a:cubicBezTo>
                      <a:cubicBezTo>
                        <a:pt x="56" y="123"/>
                        <a:pt x="56" y="106"/>
                        <a:pt x="59" y="90"/>
                      </a:cubicBezTo>
                      <a:cubicBezTo>
                        <a:pt x="63" y="109"/>
                        <a:pt x="73" y="127"/>
                        <a:pt x="90" y="139"/>
                      </a:cubicBezTo>
                      <a:cubicBezTo>
                        <a:pt x="82" y="144"/>
                        <a:pt x="74" y="148"/>
                        <a:pt x="65" y="152"/>
                      </a:cubicBezTo>
                      <a:close/>
                      <a:moveTo>
                        <a:pt x="92" y="138"/>
                      </a:moveTo>
                      <a:cubicBezTo>
                        <a:pt x="84" y="129"/>
                        <a:pt x="77" y="120"/>
                        <a:pt x="71" y="110"/>
                      </a:cubicBezTo>
                      <a:cubicBezTo>
                        <a:pt x="83" y="117"/>
                        <a:pt x="101" y="117"/>
                        <a:pt x="113" y="109"/>
                      </a:cubicBezTo>
                      <a:cubicBezTo>
                        <a:pt x="109" y="117"/>
                        <a:pt x="105" y="125"/>
                        <a:pt x="100" y="133"/>
                      </a:cubicBezTo>
                      <a:cubicBezTo>
                        <a:pt x="97" y="135"/>
                        <a:pt x="94" y="136"/>
                        <a:pt x="92" y="138"/>
                      </a:cubicBezTo>
                      <a:close/>
                      <a:moveTo>
                        <a:pt x="103" y="131"/>
                      </a:moveTo>
                      <a:cubicBezTo>
                        <a:pt x="117" y="112"/>
                        <a:pt x="131" y="84"/>
                        <a:pt x="127" y="59"/>
                      </a:cubicBezTo>
                      <a:cubicBezTo>
                        <a:pt x="136" y="69"/>
                        <a:pt x="145" y="79"/>
                        <a:pt x="154" y="89"/>
                      </a:cubicBezTo>
                      <a:cubicBezTo>
                        <a:pt x="138" y="105"/>
                        <a:pt x="121" y="119"/>
                        <a:pt x="103" y="131"/>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4" name="Freeform 631"/>
                <p:cNvSpPr/>
                <p:nvPr>
                  <p:custDataLst>
                    <p:tags r:id="rId300"/>
                  </p:custDataLst>
                </p:nvPr>
              </p:nvSpPr>
              <p:spPr bwMode="auto">
                <a:xfrm>
                  <a:off x="3003" y="1130"/>
                  <a:ext cx="451" cy="302"/>
                </a:xfrm>
                <a:custGeom>
                  <a:avLst/>
                  <a:gdLst>
                    <a:gd name="T0" fmla="*/ 188 w 190"/>
                    <a:gd name="T1" fmla="*/ 28 h 127"/>
                    <a:gd name="T2" fmla="*/ 92 w 190"/>
                    <a:gd name="T3" fmla="*/ 20 h 127"/>
                    <a:gd name="T4" fmla="*/ 2 w 190"/>
                    <a:gd name="T5" fmla="*/ 99 h 127"/>
                    <a:gd name="T6" fmla="*/ 188 w 190"/>
                    <a:gd name="T7" fmla="*/ 28 h 127"/>
                  </a:gdLst>
                  <a:ahLst/>
                  <a:cxnLst>
                    <a:cxn ang="0">
                      <a:pos x="T0" y="T1"/>
                    </a:cxn>
                    <a:cxn ang="0">
                      <a:pos x="T2" y="T3"/>
                    </a:cxn>
                    <a:cxn ang="0">
                      <a:pos x="T4" y="T5"/>
                    </a:cxn>
                    <a:cxn ang="0">
                      <a:pos x="T6" y="T7"/>
                    </a:cxn>
                  </a:cxnLst>
                  <a:rect l="0" t="0" r="r" b="b"/>
                  <a:pathLst>
                    <a:path w="190" h="127">
                      <a:moveTo>
                        <a:pt x="188" y="28"/>
                      </a:moveTo>
                      <a:cubicBezTo>
                        <a:pt x="190" y="25"/>
                        <a:pt x="137" y="0"/>
                        <a:pt x="92" y="20"/>
                      </a:cubicBezTo>
                      <a:cubicBezTo>
                        <a:pt x="47" y="40"/>
                        <a:pt x="4" y="96"/>
                        <a:pt x="2" y="99"/>
                      </a:cubicBezTo>
                      <a:cubicBezTo>
                        <a:pt x="0" y="101"/>
                        <a:pt x="149" y="127"/>
                        <a:pt x="188" y="28"/>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5" name="Freeform 632"/>
                <p:cNvSpPr/>
                <p:nvPr>
                  <p:custDataLst>
                    <p:tags r:id="rId301"/>
                  </p:custDataLst>
                </p:nvPr>
              </p:nvSpPr>
              <p:spPr bwMode="auto">
                <a:xfrm>
                  <a:off x="3020" y="1159"/>
                  <a:ext cx="550" cy="223"/>
                </a:xfrm>
                <a:custGeom>
                  <a:avLst/>
                  <a:gdLst>
                    <a:gd name="T0" fmla="*/ 115 w 232"/>
                    <a:gd name="T1" fmla="*/ 40 h 94"/>
                    <a:gd name="T2" fmla="*/ 65 w 232"/>
                    <a:gd name="T3" fmla="*/ 60 h 94"/>
                    <a:gd name="T4" fmla="*/ 55 w 232"/>
                    <a:gd name="T5" fmla="*/ 93 h 94"/>
                    <a:gd name="T6" fmla="*/ 54 w 232"/>
                    <a:gd name="T7" fmla="*/ 93 h 94"/>
                    <a:gd name="T8" fmla="*/ 61 w 232"/>
                    <a:gd name="T9" fmla="*/ 62 h 94"/>
                    <a:gd name="T10" fmla="*/ 0 w 232"/>
                    <a:gd name="T11" fmla="*/ 85 h 94"/>
                    <a:gd name="T12" fmla="*/ 0 w 232"/>
                    <a:gd name="T13" fmla="*/ 84 h 94"/>
                    <a:gd name="T14" fmla="*/ 28 w 232"/>
                    <a:gd name="T15" fmla="*/ 72 h 94"/>
                    <a:gd name="T16" fmla="*/ 10 w 232"/>
                    <a:gd name="T17" fmla="*/ 64 h 94"/>
                    <a:gd name="T18" fmla="*/ 11 w 232"/>
                    <a:gd name="T19" fmla="*/ 63 h 94"/>
                    <a:gd name="T20" fmla="*/ 31 w 232"/>
                    <a:gd name="T21" fmla="*/ 71 h 94"/>
                    <a:gd name="T22" fmla="*/ 31 w 232"/>
                    <a:gd name="T23" fmla="*/ 71 h 94"/>
                    <a:gd name="T24" fmla="*/ 63 w 232"/>
                    <a:gd name="T25" fmla="*/ 57 h 94"/>
                    <a:gd name="T26" fmla="*/ 64 w 232"/>
                    <a:gd name="T27" fmla="*/ 56 h 94"/>
                    <a:gd name="T28" fmla="*/ 108 w 232"/>
                    <a:gd name="T29" fmla="*/ 38 h 94"/>
                    <a:gd name="T30" fmla="*/ 78 w 232"/>
                    <a:gd name="T31" fmla="*/ 9 h 94"/>
                    <a:gd name="T32" fmla="*/ 79 w 232"/>
                    <a:gd name="T33" fmla="*/ 8 h 94"/>
                    <a:gd name="T34" fmla="*/ 112 w 232"/>
                    <a:gd name="T35" fmla="*/ 36 h 94"/>
                    <a:gd name="T36" fmla="*/ 112 w 232"/>
                    <a:gd name="T37" fmla="*/ 36 h 94"/>
                    <a:gd name="T38" fmla="*/ 114 w 232"/>
                    <a:gd name="T39" fmla="*/ 35 h 94"/>
                    <a:gd name="T40" fmla="*/ 122 w 232"/>
                    <a:gd name="T41" fmla="*/ 32 h 94"/>
                    <a:gd name="T42" fmla="*/ 96 w 232"/>
                    <a:gd name="T43" fmla="*/ 2 h 94"/>
                    <a:gd name="T44" fmla="*/ 98 w 232"/>
                    <a:gd name="T45" fmla="*/ 1 h 94"/>
                    <a:gd name="T46" fmla="*/ 125 w 232"/>
                    <a:gd name="T47" fmla="*/ 31 h 94"/>
                    <a:gd name="T48" fmla="*/ 230 w 232"/>
                    <a:gd name="T49" fmla="*/ 10 h 94"/>
                    <a:gd name="T50" fmla="*/ 230 w 232"/>
                    <a:gd name="T51" fmla="*/ 12 h 94"/>
                    <a:gd name="T52" fmla="*/ 162 w 232"/>
                    <a:gd name="T53" fmla="*/ 25 h 94"/>
                    <a:gd name="T54" fmla="*/ 149 w 232"/>
                    <a:gd name="T55" fmla="*/ 66 h 94"/>
                    <a:gd name="T56" fmla="*/ 147 w 232"/>
                    <a:gd name="T57" fmla="*/ 65 h 94"/>
                    <a:gd name="T58" fmla="*/ 158 w 232"/>
                    <a:gd name="T59" fmla="*/ 26 h 94"/>
                    <a:gd name="T60" fmla="*/ 115 w 232"/>
                    <a:gd name="T61" fmla="*/ 4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2" h="94">
                      <a:moveTo>
                        <a:pt x="115" y="40"/>
                      </a:moveTo>
                      <a:cubicBezTo>
                        <a:pt x="98" y="46"/>
                        <a:pt x="82" y="53"/>
                        <a:pt x="65" y="60"/>
                      </a:cubicBezTo>
                      <a:cubicBezTo>
                        <a:pt x="61" y="71"/>
                        <a:pt x="61" y="83"/>
                        <a:pt x="55" y="93"/>
                      </a:cubicBezTo>
                      <a:cubicBezTo>
                        <a:pt x="55" y="94"/>
                        <a:pt x="54" y="94"/>
                        <a:pt x="54" y="93"/>
                      </a:cubicBezTo>
                      <a:cubicBezTo>
                        <a:pt x="58" y="83"/>
                        <a:pt x="57" y="72"/>
                        <a:pt x="61" y="62"/>
                      </a:cubicBezTo>
                      <a:cubicBezTo>
                        <a:pt x="41" y="70"/>
                        <a:pt x="21" y="78"/>
                        <a:pt x="0" y="85"/>
                      </a:cubicBezTo>
                      <a:cubicBezTo>
                        <a:pt x="0" y="84"/>
                        <a:pt x="0" y="84"/>
                        <a:pt x="0" y="84"/>
                      </a:cubicBezTo>
                      <a:cubicBezTo>
                        <a:pt x="9" y="80"/>
                        <a:pt x="18" y="76"/>
                        <a:pt x="28" y="72"/>
                      </a:cubicBezTo>
                      <a:cubicBezTo>
                        <a:pt x="22" y="70"/>
                        <a:pt x="16" y="67"/>
                        <a:pt x="10" y="64"/>
                      </a:cubicBezTo>
                      <a:cubicBezTo>
                        <a:pt x="9" y="64"/>
                        <a:pt x="10" y="62"/>
                        <a:pt x="11" y="63"/>
                      </a:cubicBezTo>
                      <a:cubicBezTo>
                        <a:pt x="17" y="65"/>
                        <a:pt x="24" y="68"/>
                        <a:pt x="31" y="71"/>
                      </a:cubicBezTo>
                      <a:cubicBezTo>
                        <a:pt x="31" y="71"/>
                        <a:pt x="31" y="71"/>
                        <a:pt x="31" y="71"/>
                      </a:cubicBezTo>
                      <a:cubicBezTo>
                        <a:pt x="41" y="66"/>
                        <a:pt x="52" y="61"/>
                        <a:pt x="63" y="57"/>
                      </a:cubicBezTo>
                      <a:cubicBezTo>
                        <a:pt x="64" y="56"/>
                        <a:pt x="64" y="56"/>
                        <a:pt x="64" y="56"/>
                      </a:cubicBezTo>
                      <a:cubicBezTo>
                        <a:pt x="79" y="50"/>
                        <a:pt x="93" y="44"/>
                        <a:pt x="108" y="38"/>
                      </a:cubicBezTo>
                      <a:cubicBezTo>
                        <a:pt x="97" y="29"/>
                        <a:pt x="87" y="20"/>
                        <a:pt x="78" y="9"/>
                      </a:cubicBezTo>
                      <a:cubicBezTo>
                        <a:pt x="78" y="8"/>
                        <a:pt x="78" y="8"/>
                        <a:pt x="79" y="8"/>
                      </a:cubicBezTo>
                      <a:cubicBezTo>
                        <a:pt x="90" y="18"/>
                        <a:pt x="101" y="27"/>
                        <a:pt x="112" y="36"/>
                      </a:cubicBezTo>
                      <a:cubicBezTo>
                        <a:pt x="112" y="36"/>
                        <a:pt x="112" y="36"/>
                        <a:pt x="112" y="36"/>
                      </a:cubicBezTo>
                      <a:cubicBezTo>
                        <a:pt x="113" y="36"/>
                        <a:pt x="113" y="36"/>
                        <a:pt x="114" y="35"/>
                      </a:cubicBezTo>
                      <a:cubicBezTo>
                        <a:pt x="117" y="34"/>
                        <a:pt x="119" y="33"/>
                        <a:pt x="122" y="32"/>
                      </a:cubicBezTo>
                      <a:cubicBezTo>
                        <a:pt x="112" y="24"/>
                        <a:pt x="104" y="13"/>
                        <a:pt x="96" y="2"/>
                      </a:cubicBezTo>
                      <a:cubicBezTo>
                        <a:pt x="96" y="1"/>
                        <a:pt x="97" y="0"/>
                        <a:pt x="98" y="1"/>
                      </a:cubicBezTo>
                      <a:cubicBezTo>
                        <a:pt x="107" y="11"/>
                        <a:pt x="117" y="20"/>
                        <a:pt x="125" y="31"/>
                      </a:cubicBezTo>
                      <a:cubicBezTo>
                        <a:pt x="158" y="19"/>
                        <a:pt x="195" y="8"/>
                        <a:pt x="230" y="10"/>
                      </a:cubicBezTo>
                      <a:cubicBezTo>
                        <a:pt x="231" y="10"/>
                        <a:pt x="232" y="12"/>
                        <a:pt x="230" y="12"/>
                      </a:cubicBezTo>
                      <a:cubicBezTo>
                        <a:pt x="207" y="16"/>
                        <a:pt x="184" y="20"/>
                        <a:pt x="162" y="25"/>
                      </a:cubicBezTo>
                      <a:cubicBezTo>
                        <a:pt x="158" y="39"/>
                        <a:pt x="153" y="52"/>
                        <a:pt x="149" y="66"/>
                      </a:cubicBezTo>
                      <a:cubicBezTo>
                        <a:pt x="148" y="67"/>
                        <a:pt x="147" y="66"/>
                        <a:pt x="147" y="65"/>
                      </a:cubicBezTo>
                      <a:cubicBezTo>
                        <a:pt x="151" y="52"/>
                        <a:pt x="153" y="39"/>
                        <a:pt x="158" y="26"/>
                      </a:cubicBezTo>
                      <a:cubicBezTo>
                        <a:pt x="144" y="30"/>
                        <a:pt x="129" y="34"/>
                        <a:pt x="115" y="40"/>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6" name="Freeform 633"/>
                <p:cNvSpPr/>
                <p:nvPr>
                  <p:custDataLst>
                    <p:tags r:id="rId302"/>
                  </p:custDataLst>
                </p:nvPr>
              </p:nvSpPr>
              <p:spPr bwMode="auto">
                <a:xfrm>
                  <a:off x="3079" y="836"/>
                  <a:ext cx="287" cy="337"/>
                </a:xfrm>
                <a:custGeom>
                  <a:avLst/>
                  <a:gdLst>
                    <a:gd name="T0" fmla="*/ 118 w 121"/>
                    <a:gd name="T1" fmla="*/ 142 h 142"/>
                    <a:gd name="T2" fmla="*/ 32 w 121"/>
                    <a:gd name="T3" fmla="*/ 102 h 142"/>
                    <a:gd name="T4" fmla="*/ 1 w 121"/>
                    <a:gd name="T5" fmla="*/ 3 h 142"/>
                    <a:gd name="T6" fmla="*/ 118 w 121"/>
                    <a:gd name="T7" fmla="*/ 142 h 142"/>
                  </a:gdLst>
                  <a:ahLst/>
                  <a:cxnLst>
                    <a:cxn ang="0">
                      <a:pos x="T0" y="T1"/>
                    </a:cxn>
                    <a:cxn ang="0">
                      <a:pos x="T2" y="T3"/>
                    </a:cxn>
                    <a:cxn ang="0">
                      <a:pos x="T4" y="T5"/>
                    </a:cxn>
                    <a:cxn ang="0">
                      <a:pos x="T6" y="T7"/>
                    </a:cxn>
                  </a:cxnLst>
                  <a:rect l="0" t="0" r="r" b="b"/>
                  <a:pathLst>
                    <a:path w="121" h="142">
                      <a:moveTo>
                        <a:pt x="118" y="142"/>
                      </a:moveTo>
                      <a:cubicBezTo>
                        <a:pt x="118" y="142"/>
                        <a:pt x="62" y="139"/>
                        <a:pt x="32" y="102"/>
                      </a:cubicBezTo>
                      <a:cubicBezTo>
                        <a:pt x="1" y="66"/>
                        <a:pt x="0" y="5"/>
                        <a:pt x="1" y="3"/>
                      </a:cubicBezTo>
                      <a:cubicBezTo>
                        <a:pt x="3" y="0"/>
                        <a:pt x="121" y="21"/>
                        <a:pt x="118" y="142"/>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7" name="Freeform 634"/>
                <p:cNvSpPr/>
                <p:nvPr>
                  <p:custDataLst>
                    <p:tags r:id="rId303"/>
                  </p:custDataLst>
                </p:nvPr>
              </p:nvSpPr>
              <p:spPr bwMode="auto">
                <a:xfrm>
                  <a:off x="3100" y="867"/>
                  <a:ext cx="323" cy="363"/>
                </a:xfrm>
                <a:custGeom>
                  <a:avLst/>
                  <a:gdLst>
                    <a:gd name="T0" fmla="*/ 52 w 136"/>
                    <a:gd name="T1" fmla="*/ 12 h 153"/>
                    <a:gd name="T2" fmla="*/ 33 w 136"/>
                    <a:gd name="T3" fmla="*/ 43 h 153"/>
                    <a:gd name="T4" fmla="*/ 33 w 136"/>
                    <a:gd name="T5" fmla="*/ 43 h 153"/>
                    <a:gd name="T6" fmla="*/ 28 w 136"/>
                    <a:gd name="T7" fmla="*/ 36 h 153"/>
                    <a:gd name="T8" fmla="*/ 36 w 136"/>
                    <a:gd name="T9" fmla="*/ 1 h 153"/>
                    <a:gd name="T10" fmla="*/ 35 w 136"/>
                    <a:gd name="T11" fmla="*/ 1 h 153"/>
                    <a:gd name="T12" fmla="*/ 25 w 136"/>
                    <a:gd name="T13" fmla="*/ 33 h 153"/>
                    <a:gd name="T14" fmla="*/ 1 w 136"/>
                    <a:gd name="T15" fmla="*/ 0 h 153"/>
                    <a:gd name="T16" fmla="*/ 0 w 136"/>
                    <a:gd name="T17" fmla="*/ 1 h 153"/>
                    <a:gd name="T18" fmla="*/ 52 w 136"/>
                    <a:gd name="T19" fmla="*/ 75 h 153"/>
                    <a:gd name="T20" fmla="*/ 11 w 136"/>
                    <a:gd name="T21" fmla="*/ 78 h 153"/>
                    <a:gd name="T22" fmla="*/ 11 w 136"/>
                    <a:gd name="T23" fmla="*/ 78 h 153"/>
                    <a:gd name="T24" fmla="*/ 55 w 136"/>
                    <a:gd name="T25" fmla="*/ 79 h 153"/>
                    <a:gd name="T26" fmla="*/ 132 w 136"/>
                    <a:gd name="T27" fmla="*/ 152 h 153"/>
                    <a:gd name="T28" fmla="*/ 134 w 136"/>
                    <a:gd name="T29" fmla="*/ 150 h 153"/>
                    <a:gd name="T30" fmla="*/ 88 w 136"/>
                    <a:gd name="T31" fmla="*/ 105 h 153"/>
                    <a:gd name="T32" fmla="*/ 96 w 136"/>
                    <a:gd name="T33" fmla="*/ 90 h 153"/>
                    <a:gd name="T34" fmla="*/ 104 w 136"/>
                    <a:gd name="T35" fmla="*/ 70 h 153"/>
                    <a:gd name="T36" fmla="*/ 102 w 136"/>
                    <a:gd name="T37" fmla="*/ 69 h 153"/>
                    <a:gd name="T38" fmla="*/ 92 w 136"/>
                    <a:gd name="T39" fmla="*/ 90 h 153"/>
                    <a:gd name="T40" fmla="*/ 86 w 136"/>
                    <a:gd name="T41" fmla="*/ 103 h 153"/>
                    <a:gd name="T42" fmla="*/ 65 w 136"/>
                    <a:gd name="T43" fmla="*/ 81 h 153"/>
                    <a:gd name="T44" fmla="*/ 35 w 136"/>
                    <a:gd name="T45" fmla="*/ 45 h 153"/>
                    <a:gd name="T46" fmla="*/ 36 w 136"/>
                    <a:gd name="T47" fmla="*/ 45 h 153"/>
                    <a:gd name="T48" fmla="*/ 53 w 136"/>
                    <a:gd name="T49" fmla="*/ 12 h 153"/>
                    <a:gd name="T50" fmla="*/ 52 w 136"/>
                    <a:gd name="T51" fmla="*/ 1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 h="153">
                      <a:moveTo>
                        <a:pt x="52" y="12"/>
                      </a:moveTo>
                      <a:cubicBezTo>
                        <a:pt x="45" y="22"/>
                        <a:pt x="39" y="32"/>
                        <a:pt x="33" y="43"/>
                      </a:cubicBezTo>
                      <a:cubicBezTo>
                        <a:pt x="33" y="43"/>
                        <a:pt x="33" y="43"/>
                        <a:pt x="33" y="43"/>
                      </a:cubicBezTo>
                      <a:cubicBezTo>
                        <a:pt x="31" y="41"/>
                        <a:pt x="30" y="38"/>
                        <a:pt x="28" y="36"/>
                      </a:cubicBezTo>
                      <a:cubicBezTo>
                        <a:pt x="31" y="25"/>
                        <a:pt x="35" y="13"/>
                        <a:pt x="36" y="1"/>
                      </a:cubicBezTo>
                      <a:cubicBezTo>
                        <a:pt x="36" y="1"/>
                        <a:pt x="35" y="0"/>
                        <a:pt x="35" y="1"/>
                      </a:cubicBezTo>
                      <a:cubicBezTo>
                        <a:pt x="30" y="11"/>
                        <a:pt x="28" y="22"/>
                        <a:pt x="25" y="33"/>
                      </a:cubicBezTo>
                      <a:cubicBezTo>
                        <a:pt x="17" y="22"/>
                        <a:pt x="9" y="11"/>
                        <a:pt x="1" y="0"/>
                      </a:cubicBezTo>
                      <a:cubicBezTo>
                        <a:pt x="1" y="0"/>
                        <a:pt x="0" y="0"/>
                        <a:pt x="0" y="1"/>
                      </a:cubicBezTo>
                      <a:cubicBezTo>
                        <a:pt x="15" y="26"/>
                        <a:pt x="33" y="51"/>
                        <a:pt x="52" y="75"/>
                      </a:cubicBezTo>
                      <a:cubicBezTo>
                        <a:pt x="38" y="73"/>
                        <a:pt x="24" y="75"/>
                        <a:pt x="11" y="78"/>
                      </a:cubicBezTo>
                      <a:cubicBezTo>
                        <a:pt x="11" y="78"/>
                        <a:pt x="11" y="78"/>
                        <a:pt x="11" y="78"/>
                      </a:cubicBezTo>
                      <a:cubicBezTo>
                        <a:pt x="25" y="79"/>
                        <a:pt x="41" y="80"/>
                        <a:pt x="55" y="79"/>
                      </a:cubicBezTo>
                      <a:cubicBezTo>
                        <a:pt x="78" y="106"/>
                        <a:pt x="104" y="132"/>
                        <a:pt x="132" y="152"/>
                      </a:cubicBezTo>
                      <a:cubicBezTo>
                        <a:pt x="134" y="153"/>
                        <a:pt x="136" y="151"/>
                        <a:pt x="134" y="150"/>
                      </a:cubicBezTo>
                      <a:cubicBezTo>
                        <a:pt x="119" y="134"/>
                        <a:pt x="103" y="120"/>
                        <a:pt x="88" y="105"/>
                      </a:cubicBezTo>
                      <a:cubicBezTo>
                        <a:pt x="91" y="100"/>
                        <a:pt x="93" y="95"/>
                        <a:pt x="96" y="90"/>
                      </a:cubicBezTo>
                      <a:cubicBezTo>
                        <a:pt x="99" y="83"/>
                        <a:pt x="102" y="77"/>
                        <a:pt x="104" y="70"/>
                      </a:cubicBezTo>
                      <a:cubicBezTo>
                        <a:pt x="104" y="69"/>
                        <a:pt x="103" y="68"/>
                        <a:pt x="102" y="69"/>
                      </a:cubicBezTo>
                      <a:cubicBezTo>
                        <a:pt x="98" y="75"/>
                        <a:pt x="95" y="83"/>
                        <a:pt x="92" y="90"/>
                      </a:cubicBezTo>
                      <a:cubicBezTo>
                        <a:pt x="90" y="94"/>
                        <a:pt x="88" y="98"/>
                        <a:pt x="86" y="103"/>
                      </a:cubicBezTo>
                      <a:cubicBezTo>
                        <a:pt x="79" y="95"/>
                        <a:pt x="72" y="88"/>
                        <a:pt x="65" y="81"/>
                      </a:cubicBezTo>
                      <a:cubicBezTo>
                        <a:pt x="55" y="69"/>
                        <a:pt x="45" y="57"/>
                        <a:pt x="35" y="45"/>
                      </a:cubicBezTo>
                      <a:cubicBezTo>
                        <a:pt x="36" y="45"/>
                        <a:pt x="36" y="45"/>
                        <a:pt x="36" y="45"/>
                      </a:cubicBezTo>
                      <a:cubicBezTo>
                        <a:pt x="42" y="34"/>
                        <a:pt x="48" y="24"/>
                        <a:pt x="53" y="12"/>
                      </a:cubicBezTo>
                      <a:cubicBezTo>
                        <a:pt x="53" y="12"/>
                        <a:pt x="53" y="12"/>
                        <a:pt x="52" y="12"/>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8" name="Freeform 635"/>
                <p:cNvSpPr/>
                <p:nvPr>
                  <p:custDataLst>
                    <p:tags r:id="rId304"/>
                  </p:custDataLst>
                </p:nvPr>
              </p:nvSpPr>
              <p:spPr bwMode="auto">
                <a:xfrm>
                  <a:off x="3300" y="883"/>
                  <a:ext cx="560" cy="547"/>
                </a:xfrm>
                <a:custGeom>
                  <a:avLst/>
                  <a:gdLst>
                    <a:gd name="T0" fmla="*/ 16 w 236"/>
                    <a:gd name="T1" fmla="*/ 63 h 230"/>
                    <a:gd name="T2" fmla="*/ 20 w 236"/>
                    <a:gd name="T3" fmla="*/ 55 h 230"/>
                    <a:gd name="T4" fmla="*/ 72 w 236"/>
                    <a:gd name="T5" fmla="*/ 14 h 230"/>
                    <a:gd name="T6" fmla="*/ 78 w 236"/>
                    <a:gd name="T7" fmla="*/ 12 h 230"/>
                    <a:gd name="T8" fmla="*/ 167 w 236"/>
                    <a:gd name="T9" fmla="*/ 13 h 230"/>
                    <a:gd name="T10" fmla="*/ 223 w 236"/>
                    <a:gd name="T11" fmla="*/ 79 h 230"/>
                    <a:gd name="T12" fmla="*/ 224 w 236"/>
                    <a:gd name="T13" fmla="*/ 83 h 230"/>
                    <a:gd name="T14" fmla="*/ 224 w 236"/>
                    <a:gd name="T15" fmla="*/ 163 h 230"/>
                    <a:gd name="T16" fmla="*/ 73 w 236"/>
                    <a:gd name="T17" fmla="*/ 215 h 230"/>
                    <a:gd name="T18" fmla="*/ 64 w 236"/>
                    <a:gd name="T19" fmla="*/ 212 h 230"/>
                    <a:gd name="T20" fmla="*/ 57 w 236"/>
                    <a:gd name="T21" fmla="*/ 208 h 230"/>
                    <a:gd name="T22" fmla="*/ 13 w 236"/>
                    <a:gd name="T23" fmla="*/ 72 h 230"/>
                    <a:gd name="T24" fmla="*/ 16 w 236"/>
                    <a:gd name="T25" fmla="*/ 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230">
                      <a:moveTo>
                        <a:pt x="16" y="63"/>
                      </a:moveTo>
                      <a:cubicBezTo>
                        <a:pt x="17" y="60"/>
                        <a:pt x="19" y="58"/>
                        <a:pt x="20" y="55"/>
                      </a:cubicBezTo>
                      <a:cubicBezTo>
                        <a:pt x="31" y="38"/>
                        <a:pt x="50" y="23"/>
                        <a:pt x="72" y="14"/>
                      </a:cubicBezTo>
                      <a:cubicBezTo>
                        <a:pt x="74" y="13"/>
                        <a:pt x="76" y="13"/>
                        <a:pt x="78" y="12"/>
                      </a:cubicBezTo>
                      <a:cubicBezTo>
                        <a:pt x="109" y="1"/>
                        <a:pt x="143" y="0"/>
                        <a:pt x="167" y="13"/>
                      </a:cubicBezTo>
                      <a:cubicBezTo>
                        <a:pt x="190" y="25"/>
                        <a:pt x="211" y="50"/>
                        <a:pt x="223" y="79"/>
                      </a:cubicBezTo>
                      <a:cubicBezTo>
                        <a:pt x="223" y="80"/>
                        <a:pt x="223" y="82"/>
                        <a:pt x="224" y="83"/>
                      </a:cubicBezTo>
                      <a:cubicBezTo>
                        <a:pt x="234" y="109"/>
                        <a:pt x="236" y="138"/>
                        <a:pt x="224" y="163"/>
                      </a:cubicBezTo>
                      <a:cubicBezTo>
                        <a:pt x="203" y="212"/>
                        <a:pt x="118" y="230"/>
                        <a:pt x="73" y="215"/>
                      </a:cubicBezTo>
                      <a:cubicBezTo>
                        <a:pt x="70" y="214"/>
                        <a:pt x="67" y="213"/>
                        <a:pt x="64" y="212"/>
                      </a:cubicBezTo>
                      <a:cubicBezTo>
                        <a:pt x="61" y="211"/>
                        <a:pt x="59" y="209"/>
                        <a:pt x="57" y="208"/>
                      </a:cubicBezTo>
                      <a:cubicBezTo>
                        <a:pt x="20" y="181"/>
                        <a:pt x="0" y="116"/>
                        <a:pt x="13" y="72"/>
                      </a:cubicBezTo>
                      <a:cubicBezTo>
                        <a:pt x="14" y="69"/>
                        <a:pt x="15" y="66"/>
                        <a:pt x="16" y="63"/>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9" name="Freeform 636"/>
                <p:cNvSpPr>
                  <a:spLocks noEditPoints="1"/>
                </p:cNvSpPr>
                <p:nvPr>
                  <p:custDataLst>
                    <p:tags r:id="rId305"/>
                  </p:custDataLst>
                </p:nvPr>
              </p:nvSpPr>
              <p:spPr bwMode="auto">
                <a:xfrm>
                  <a:off x="3309" y="881"/>
                  <a:ext cx="539" cy="537"/>
                </a:xfrm>
                <a:custGeom>
                  <a:avLst/>
                  <a:gdLst>
                    <a:gd name="T0" fmla="*/ 8 w 227"/>
                    <a:gd name="T1" fmla="*/ 57 h 226"/>
                    <a:gd name="T2" fmla="*/ 122 w 227"/>
                    <a:gd name="T3" fmla="*/ 180 h 226"/>
                    <a:gd name="T4" fmla="*/ 47 w 227"/>
                    <a:gd name="T5" fmla="*/ 224 h 226"/>
                    <a:gd name="T6" fmla="*/ 224 w 227"/>
                    <a:gd name="T7" fmla="*/ 70 h 226"/>
                    <a:gd name="T8" fmla="*/ 61 w 227"/>
                    <a:gd name="T9" fmla="*/ 5 h 226"/>
                    <a:gd name="T10" fmla="*/ 97 w 227"/>
                    <a:gd name="T11" fmla="*/ 35 h 226"/>
                    <a:gd name="T12" fmla="*/ 70 w 227"/>
                    <a:gd name="T13" fmla="*/ 78 h 226"/>
                    <a:gd name="T14" fmla="*/ 97 w 227"/>
                    <a:gd name="T15" fmla="*/ 118 h 226"/>
                    <a:gd name="T16" fmla="*/ 65 w 227"/>
                    <a:gd name="T17" fmla="*/ 87 h 226"/>
                    <a:gd name="T18" fmla="*/ 137 w 227"/>
                    <a:gd name="T19" fmla="*/ 101 h 226"/>
                    <a:gd name="T20" fmla="*/ 129 w 227"/>
                    <a:gd name="T21" fmla="*/ 108 h 226"/>
                    <a:gd name="T22" fmla="*/ 99 w 227"/>
                    <a:gd name="T23" fmla="*/ 90 h 226"/>
                    <a:gd name="T24" fmla="*/ 126 w 227"/>
                    <a:gd name="T25" fmla="*/ 78 h 226"/>
                    <a:gd name="T26" fmla="*/ 137 w 227"/>
                    <a:gd name="T27" fmla="*/ 101 h 226"/>
                    <a:gd name="T28" fmla="*/ 138 w 227"/>
                    <a:gd name="T29" fmla="*/ 106 h 226"/>
                    <a:gd name="T30" fmla="*/ 139 w 227"/>
                    <a:gd name="T31" fmla="*/ 127 h 226"/>
                    <a:gd name="T32" fmla="*/ 100 w 227"/>
                    <a:gd name="T33" fmla="*/ 120 h 226"/>
                    <a:gd name="T34" fmla="*/ 120 w 227"/>
                    <a:gd name="T35" fmla="*/ 114 h 226"/>
                    <a:gd name="T36" fmla="*/ 98 w 227"/>
                    <a:gd name="T37" fmla="*/ 95 h 226"/>
                    <a:gd name="T38" fmla="*/ 112 w 227"/>
                    <a:gd name="T39" fmla="*/ 99 h 226"/>
                    <a:gd name="T40" fmla="*/ 98 w 227"/>
                    <a:gd name="T41" fmla="*/ 110 h 226"/>
                    <a:gd name="T42" fmla="*/ 63 w 227"/>
                    <a:gd name="T43" fmla="*/ 90 h 226"/>
                    <a:gd name="T44" fmla="*/ 117 w 227"/>
                    <a:gd name="T45" fmla="*/ 143 h 226"/>
                    <a:gd name="T46" fmla="*/ 71 w 227"/>
                    <a:gd name="T47" fmla="*/ 141 h 226"/>
                    <a:gd name="T48" fmla="*/ 123 w 227"/>
                    <a:gd name="T49" fmla="*/ 179 h 226"/>
                    <a:gd name="T50" fmla="*/ 171 w 227"/>
                    <a:gd name="T51" fmla="*/ 141 h 226"/>
                    <a:gd name="T52" fmla="*/ 188 w 227"/>
                    <a:gd name="T53" fmla="*/ 123 h 226"/>
                    <a:gd name="T54" fmla="*/ 120 w 227"/>
                    <a:gd name="T55" fmla="*/ 143 h 226"/>
                    <a:gd name="T56" fmla="*/ 188 w 227"/>
                    <a:gd name="T57" fmla="*/ 123 h 226"/>
                    <a:gd name="T58" fmla="*/ 141 w 227"/>
                    <a:gd name="T59" fmla="*/ 125 h 226"/>
                    <a:gd name="T60" fmla="*/ 160 w 227"/>
                    <a:gd name="T61" fmla="*/ 89 h 226"/>
                    <a:gd name="T62" fmla="*/ 157 w 227"/>
                    <a:gd name="T63" fmla="*/ 86 h 226"/>
                    <a:gd name="T64" fmla="*/ 100 w 227"/>
                    <a:gd name="T65" fmla="*/ 3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226">
                      <a:moveTo>
                        <a:pt x="50" y="119"/>
                      </a:moveTo>
                      <a:cubicBezTo>
                        <a:pt x="36" y="102"/>
                        <a:pt x="17" y="75"/>
                        <a:pt x="8" y="57"/>
                      </a:cubicBezTo>
                      <a:cubicBezTo>
                        <a:pt x="5" y="51"/>
                        <a:pt x="0" y="56"/>
                        <a:pt x="6" y="65"/>
                      </a:cubicBezTo>
                      <a:cubicBezTo>
                        <a:pt x="41" y="129"/>
                        <a:pt x="79" y="162"/>
                        <a:pt x="122" y="180"/>
                      </a:cubicBezTo>
                      <a:cubicBezTo>
                        <a:pt x="102" y="192"/>
                        <a:pt x="81" y="208"/>
                        <a:pt x="45" y="220"/>
                      </a:cubicBezTo>
                      <a:cubicBezTo>
                        <a:pt x="43" y="221"/>
                        <a:pt x="37" y="226"/>
                        <a:pt x="47" y="224"/>
                      </a:cubicBezTo>
                      <a:cubicBezTo>
                        <a:pt x="114" y="208"/>
                        <a:pt x="201" y="139"/>
                        <a:pt x="225" y="73"/>
                      </a:cubicBezTo>
                      <a:cubicBezTo>
                        <a:pt x="227" y="70"/>
                        <a:pt x="225" y="69"/>
                        <a:pt x="224" y="70"/>
                      </a:cubicBezTo>
                      <a:cubicBezTo>
                        <a:pt x="216" y="87"/>
                        <a:pt x="200" y="109"/>
                        <a:pt x="189" y="122"/>
                      </a:cubicBezTo>
                      <a:cubicBezTo>
                        <a:pt x="164" y="76"/>
                        <a:pt x="92" y="19"/>
                        <a:pt x="61" y="5"/>
                      </a:cubicBezTo>
                      <a:cubicBezTo>
                        <a:pt x="52" y="0"/>
                        <a:pt x="53" y="6"/>
                        <a:pt x="55" y="7"/>
                      </a:cubicBezTo>
                      <a:cubicBezTo>
                        <a:pt x="72" y="17"/>
                        <a:pt x="88" y="28"/>
                        <a:pt x="97" y="35"/>
                      </a:cubicBezTo>
                      <a:cubicBezTo>
                        <a:pt x="74" y="55"/>
                        <a:pt x="52" y="88"/>
                        <a:pt x="50" y="119"/>
                      </a:cubicBezTo>
                      <a:close/>
                      <a:moveTo>
                        <a:pt x="70" y="78"/>
                      </a:moveTo>
                      <a:cubicBezTo>
                        <a:pt x="81" y="75"/>
                        <a:pt x="92" y="74"/>
                        <a:pt x="102" y="75"/>
                      </a:cubicBezTo>
                      <a:cubicBezTo>
                        <a:pt x="94" y="88"/>
                        <a:pt x="93" y="103"/>
                        <a:pt x="97" y="118"/>
                      </a:cubicBezTo>
                      <a:cubicBezTo>
                        <a:pt x="96" y="117"/>
                        <a:pt x="94" y="116"/>
                        <a:pt x="93" y="115"/>
                      </a:cubicBezTo>
                      <a:cubicBezTo>
                        <a:pt x="82" y="106"/>
                        <a:pt x="74" y="96"/>
                        <a:pt x="65" y="87"/>
                      </a:cubicBezTo>
                      <a:cubicBezTo>
                        <a:pt x="66" y="84"/>
                        <a:pt x="68" y="81"/>
                        <a:pt x="70" y="78"/>
                      </a:cubicBezTo>
                      <a:close/>
                      <a:moveTo>
                        <a:pt x="137" y="101"/>
                      </a:moveTo>
                      <a:cubicBezTo>
                        <a:pt x="137" y="102"/>
                        <a:pt x="138" y="104"/>
                        <a:pt x="138" y="105"/>
                      </a:cubicBezTo>
                      <a:cubicBezTo>
                        <a:pt x="135" y="106"/>
                        <a:pt x="132" y="107"/>
                        <a:pt x="129" y="108"/>
                      </a:cubicBezTo>
                      <a:cubicBezTo>
                        <a:pt x="129" y="108"/>
                        <a:pt x="129" y="108"/>
                        <a:pt x="129" y="108"/>
                      </a:cubicBezTo>
                      <a:cubicBezTo>
                        <a:pt x="122" y="99"/>
                        <a:pt x="111" y="91"/>
                        <a:pt x="99" y="90"/>
                      </a:cubicBezTo>
                      <a:cubicBezTo>
                        <a:pt x="100" y="85"/>
                        <a:pt x="103" y="80"/>
                        <a:pt x="104" y="75"/>
                      </a:cubicBezTo>
                      <a:cubicBezTo>
                        <a:pt x="112" y="75"/>
                        <a:pt x="119" y="77"/>
                        <a:pt x="126" y="78"/>
                      </a:cubicBezTo>
                      <a:cubicBezTo>
                        <a:pt x="126" y="78"/>
                        <a:pt x="126" y="78"/>
                        <a:pt x="126" y="78"/>
                      </a:cubicBezTo>
                      <a:cubicBezTo>
                        <a:pt x="130" y="86"/>
                        <a:pt x="135" y="93"/>
                        <a:pt x="137" y="101"/>
                      </a:cubicBezTo>
                      <a:close/>
                      <a:moveTo>
                        <a:pt x="120" y="114"/>
                      </a:moveTo>
                      <a:cubicBezTo>
                        <a:pt x="127" y="113"/>
                        <a:pt x="132" y="110"/>
                        <a:pt x="138" y="106"/>
                      </a:cubicBezTo>
                      <a:cubicBezTo>
                        <a:pt x="139" y="113"/>
                        <a:pt x="139" y="120"/>
                        <a:pt x="139" y="127"/>
                      </a:cubicBezTo>
                      <a:cubicBezTo>
                        <a:pt x="139" y="127"/>
                        <a:pt x="139" y="127"/>
                        <a:pt x="139" y="127"/>
                      </a:cubicBezTo>
                      <a:cubicBezTo>
                        <a:pt x="135" y="131"/>
                        <a:pt x="131" y="134"/>
                        <a:pt x="127" y="136"/>
                      </a:cubicBezTo>
                      <a:cubicBezTo>
                        <a:pt x="118" y="131"/>
                        <a:pt x="109" y="126"/>
                        <a:pt x="100" y="120"/>
                      </a:cubicBezTo>
                      <a:cubicBezTo>
                        <a:pt x="99" y="117"/>
                        <a:pt x="99" y="115"/>
                        <a:pt x="98" y="113"/>
                      </a:cubicBezTo>
                      <a:cubicBezTo>
                        <a:pt x="105" y="114"/>
                        <a:pt x="113" y="115"/>
                        <a:pt x="120" y="114"/>
                      </a:cubicBezTo>
                      <a:close/>
                      <a:moveTo>
                        <a:pt x="98" y="110"/>
                      </a:moveTo>
                      <a:cubicBezTo>
                        <a:pt x="97" y="105"/>
                        <a:pt x="97" y="100"/>
                        <a:pt x="98" y="95"/>
                      </a:cubicBezTo>
                      <a:cubicBezTo>
                        <a:pt x="98" y="94"/>
                        <a:pt x="98" y="93"/>
                        <a:pt x="99" y="92"/>
                      </a:cubicBezTo>
                      <a:cubicBezTo>
                        <a:pt x="103" y="94"/>
                        <a:pt x="108" y="96"/>
                        <a:pt x="112" y="99"/>
                      </a:cubicBezTo>
                      <a:cubicBezTo>
                        <a:pt x="118" y="102"/>
                        <a:pt x="122" y="105"/>
                        <a:pt x="127" y="109"/>
                      </a:cubicBezTo>
                      <a:cubicBezTo>
                        <a:pt x="117" y="111"/>
                        <a:pt x="107" y="112"/>
                        <a:pt x="98" y="110"/>
                      </a:cubicBezTo>
                      <a:close/>
                      <a:moveTo>
                        <a:pt x="53" y="122"/>
                      </a:moveTo>
                      <a:cubicBezTo>
                        <a:pt x="55" y="111"/>
                        <a:pt x="58" y="100"/>
                        <a:pt x="63" y="90"/>
                      </a:cubicBezTo>
                      <a:cubicBezTo>
                        <a:pt x="77" y="110"/>
                        <a:pt x="102" y="130"/>
                        <a:pt x="125" y="138"/>
                      </a:cubicBezTo>
                      <a:cubicBezTo>
                        <a:pt x="122" y="140"/>
                        <a:pt x="120" y="141"/>
                        <a:pt x="117" y="143"/>
                      </a:cubicBezTo>
                      <a:cubicBezTo>
                        <a:pt x="116" y="144"/>
                        <a:pt x="116" y="144"/>
                        <a:pt x="116" y="144"/>
                      </a:cubicBezTo>
                      <a:cubicBezTo>
                        <a:pt x="102" y="144"/>
                        <a:pt x="87" y="143"/>
                        <a:pt x="71" y="141"/>
                      </a:cubicBezTo>
                      <a:cubicBezTo>
                        <a:pt x="64" y="135"/>
                        <a:pt x="58" y="129"/>
                        <a:pt x="53" y="122"/>
                      </a:cubicBezTo>
                      <a:close/>
                      <a:moveTo>
                        <a:pt x="123" y="179"/>
                      </a:moveTo>
                      <a:cubicBezTo>
                        <a:pt x="105" y="170"/>
                        <a:pt x="89" y="158"/>
                        <a:pt x="75" y="145"/>
                      </a:cubicBezTo>
                      <a:cubicBezTo>
                        <a:pt x="106" y="153"/>
                        <a:pt x="140" y="152"/>
                        <a:pt x="171" y="141"/>
                      </a:cubicBezTo>
                      <a:cubicBezTo>
                        <a:pt x="156" y="155"/>
                        <a:pt x="140" y="168"/>
                        <a:pt x="123" y="179"/>
                      </a:cubicBezTo>
                      <a:close/>
                      <a:moveTo>
                        <a:pt x="188" y="123"/>
                      </a:moveTo>
                      <a:cubicBezTo>
                        <a:pt x="184" y="127"/>
                        <a:pt x="181" y="131"/>
                        <a:pt x="177" y="135"/>
                      </a:cubicBezTo>
                      <a:cubicBezTo>
                        <a:pt x="157" y="140"/>
                        <a:pt x="139" y="143"/>
                        <a:pt x="120" y="143"/>
                      </a:cubicBezTo>
                      <a:cubicBezTo>
                        <a:pt x="141" y="134"/>
                        <a:pt x="158" y="120"/>
                        <a:pt x="169" y="99"/>
                      </a:cubicBezTo>
                      <a:cubicBezTo>
                        <a:pt x="175" y="106"/>
                        <a:pt x="182" y="115"/>
                        <a:pt x="188" y="123"/>
                      </a:cubicBezTo>
                      <a:close/>
                      <a:moveTo>
                        <a:pt x="167" y="97"/>
                      </a:moveTo>
                      <a:cubicBezTo>
                        <a:pt x="159" y="107"/>
                        <a:pt x="150" y="117"/>
                        <a:pt x="141" y="125"/>
                      </a:cubicBezTo>
                      <a:cubicBezTo>
                        <a:pt x="146" y="111"/>
                        <a:pt x="142" y="90"/>
                        <a:pt x="131" y="79"/>
                      </a:cubicBezTo>
                      <a:cubicBezTo>
                        <a:pt x="140" y="82"/>
                        <a:pt x="150" y="85"/>
                        <a:pt x="160" y="89"/>
                      </a:cubicBezTo>
                      <a:cubicBezTo>
                        <a:pt x="162" y="92"/>
                        <a:pt x="165" y="94"/>
                        <a:pt x="167" y="97"/>
                      </a:cubicBezTo>
                      <a:close/>
                      <a:moveTo>
                        <a:pt x="157" y="86"/>
                      </a:moveTo>
                      <a:cubicBezTo>
                        <a:pt x="133" y="74"/>
                        <a:pt x="99" y="64"/>
                        <a:pt x="72" y="74"/>
                      </a:cubicBezTo>
                      <a:cubicBezTo>
                        <a:pt x="81" y="61"/>
                        <a:pt x="90" y="49"/>
                        <a:pt x="100" y="37"/>
                      </a:cubicBezTo>
                      <a:cubicBezTo>
                        <a:pt x="121" y="52"/>
                        <a:pt x="140" y="68"/>
                        <a:pt x="157" y="86"/>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0" name="Freeform 637"/>
                <p:cNvSpPr/>
                <p:nvPr>
                  <p:custDataLst>
                    <p:tags r:id="rId306"/>
                  </p:custDataLst>
                </p:nvPr>
              </p:nvSpPr>
              <p:spPr bwMode="auto">
                <a:xfrm>
                  <a:off x="3112" y="1912"/>
                  <a:ext cx="328" cy="292"/>
                </a:xfrm>
                <a:custGeom>
                  <a:avLst/>
                  <a:gdLst>
                    <a:gd name="T0" fmla="*/ 138 w 138"/>
                    <a:gd name="T1" fmla="*/ 114 h 123"/>
                    <a:gd name="T2" fmla="*/ 55 w 138"/>
                    <a:gd name="T3" fmla="*/ 94 h 123"/>
                    <a:gd name="T4" fmla="*/ 1 w 138"/>
                    <a:gd name="T5" fmla="*/ 3 h 123"/>
                    <a:gd name="T6" fmla="*/ 138 w 138"/>
                    <a:gd name="T7" fmla="*/ 114 h 123"/>
                  </a:gdLst>
                  <a:ahLst/>
                  <a:cxnLst>
                    <a:cxn ang="0">
                      <a:pos x="T0" y="T1"/>
                    </a:cxn>
                    <a:cxn ang="0">
                      <a:pos x="T2" y="T3"/>
                    </a:cxn>
                    <a:cxn ang="0">
                      <a:pos x="T4" y="T5"/>
                    </a:cxn>
                    <a:cxn ang="0">
                      <a:pos x="T6" y="T7"/>
                    </a:cxn>
                  </a:cxnLst>
                  <a:rect l="0" t="0" r="r" b="b"/>
                  <a:pathLst>
                    <a:path w="138" h="123">
                      <a:moveTo>
                        <a:pt x="138" y="114"/>
                      </a:moveTo>
                      <a:cubicBezTo>
                        <a:pt x="138" y="117"/>
                        <a:pt x="87" y="123"/>
                        <a:pt x="55" y="94"/>
                      </a:cubicBezTo>
                      <a:cubicBezTo>
                        <a:pt x="23" y="65"/>
                        <a:pt x="2" y="6"/>
                        <a:pt x="1" y="3"/>
                      </a:cubicBezTo>
                      <a:cubicBezTo>
                        <a:pt x="0" y="0"/>
                        <a:pt x="131" y="20"/>
                        <a:pt x="138" y="114"/>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1" name="Freeform 638"/>
                <p:cNvSpPr/>
                <p:nvPr>
                  <p:custDataLst>
                    <p:tags r:id="rId307"/>
                  </p:custDataLst>
                </p:nvPr>
              </p:nvSpPr>
              <p:spPr bwMode="auto">
                <a:xfrm>
                  <a:off x="3122" y="1929"/>
                  <a:ext cx="413" cy="299"/>
                </a:xfrm>
                <a:custGeom>
                  <a:avLst/>
                  <a:gdLst>
                    <a:gd name="T0" fmla="*/ 84 w 174"/>
                    <a:gd name="T1" fmla="*/ 69 h 126"/>
                    <a:gd name="T2" fmla="*/ 48 w 174"/>
                    <a:gd name="T3" fmla="*/ 38 h 126"/>
                    <a:gd name="T4" fmla="*/ 49 w 174"/>
                    <a:gd name="T5" fmla="*/ 7 h 126"/>
                    <a:gd name="T6" fmla="*/ 48 w 174"/>
                    <a:gd name="T7" fmla="*/ 7 h 126"/>
                    <a:gd name="T8" fmla="*/ 45 w 174"/>
                    <a:gd name="T9" fmla="*/ 35 h 126"/>
                    <a:gd name="T10" fmla="*/ 1 w 174"/>
                    <a:gd name="T11" fmla="*/ 0 h 126"/>
                    <a:gd name="T12" fmla="*/ 0 w 174"/>
                    <a:gd name="T13" fmla="*/ 0 h 126"/>
                    <a:gd name="T14" fmla="*/ 20 w 174"/>
                    <a:gd name="T15" fmla="*/ 18 h 126"/>
                    <a:gd name="T16" fmla="*/ 3 w 174"/>
                    <a:gd name="T17" fmla="*/ 19 h 126"/>
                    <a:gd name="T18" fmla="*/ 3 w 174"/>
                    <a:gd name="T19" fmla="*/ 21 h 126"/>
                    <a:gd name="T20" fmla="*/ 22 w 174"/>
                    <a:gd name="T21" fmla="*/ 20 h 126"/>
                    <a:gd name="T22" fmla="*/ 22 w 174"/>
                    <a:gd name="T23" fmla="*/ 20 h 126"/>
                    <a:gd name="T24" fmla="*/ 45 w 174"/>
                    <a:gd name="T25" fmla="*/ 40 h 126"/>
                    <a:gd name="T26" fmla="*/ 46 w 174"/>
                    <a:gd name="T27" fmla="*/ 41 h 126"/>
                    <a:gd name="T28" fmla="*/ 78 w 174"/>
                    <a:gd name="T29" fmla="*/ 69 h 126"/>
                    <a:gd name="T30" fmla="*/ 45 w 174"/>
                    <a:gd name="T31" fmla="*/ 84 h 126"/>
                    <a:gd name="T32" fmla="*/ 45 w 174"/>
                    <a:gd name="T33" fmla="*/ 85 h 126"/>
                    <a:gd name="T34" fmla="*/ 81 w 174"/>
                    <a:gd name="T35" fmla="*/ 71 h 126"/>
                    <a:gd name="T36" fmla="*/ 81 w 174"/>
                    <a:gd name="T37" fmla="*/ 71 h 126"/>
                    <a:gd name="T38" fmla="*/ 82 w 174"/>
                    <a:gd name="T39" fmla="*/ 72 h 126"/>
                    <a:gd name="T40" fmla="*/ 88 w 174"/>
                    <a:gd name="T41" fmla="*/ 77 h 126"/>
                    <a:gd name="T42" fmla="*/ 58 w 174"/>
                    <a:gd name="T43" fmla="*/ 95 h 126"/>
                    <a:gd name="T44" fmla="*/ 59 w 174"/>
                    <a:gd name="T45" fmla="*/ 97 h 126"/>
                    <a:gd name="T46" fmla="*/ 90 w 174"/>
                    <a:gd name="T47" fmla="*/ 78 h 126"/>
                    <a:gd name="T48" fmla="*/ 172 w 174"/>
                    <a:gd name="T49" fmla="*/ 125 h 126"/>
                    <a:gd name="T50" fmla="*/ 173 w 174"/>
                    <a:gd name="T51" fmla="*/ 124 h 126"/>
                    <a:gd name="T52" fmla="*/ 120 w 174"/>
                    <a:gd name="T53" fmla="*/ 94 h 126"/>
                    <a:gd name="T54" fmla="*/ 120 w 174"/>
                    <a:gd name="T55" fmla="*/ 56 h 126"/>
                    <a:gd name="T56" fmla="*/ 118 w 174"/>
                    <a:gd name="T57" fmla="*/ 56 h 126"/>
                    <a:gd name="T58" fmla="*/ 117 w 174"/>
                    <a:gd name="T59" fmla="*/ 92 h 126"/>
                    <a:gd name="T60" fmla="*/ 84 w 174"/>
                    <a:gd name="T61" fmla="*/ 6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126">
                      <a:moveTo>
                        <a:pt x="84" y="69"/>
                      </a:moveTo>
                      <a:cubicBezTo>
                        <a:pt x="72" y="59"/>
                        <a:pt x="60" y="49"/>
                        <a:pt x="48" y="38"/>
                      </a:cubicBezTo>
                      <a:cubicBezTo>
                        <a:pt x="48" y="28"/>
                        <a:pt x="51" y="18"/>
                        <a:pt x="49" y="7"/>
                      </a:cubicBezTo>
                      <a:cubicBezTo>
                        <a:pt x="49" y="7"/>
                        <a:pt x="48" y="7"/>
                        <a:pt x="48" y="7"/>
                      </a:cubicBezTo>
                      <a:cubicBezTo>
                        <a:pt x="48" y="17"/>
                        <a:pt x="45" y="26"/>
                        <a:pt x="45" y="35"/>
                      </a:cubicBezTo>
                      <a:cubicBezTo>
                        <a:pt x="30" y="23"/>
                        <a:pt x="16" y="11"/>
                        <a:pt x="1" y="0"/>
                      </a:cubicBezTo>
                      <a:cubicBezTo>
                        <a:pt x="0" y="0"/>
                        <a:pt x="0" y="0"/>
                        <a:pt x="0" y="0"/>
                      </a:cubicBezTo>
                      <a:cubicBezTo>
                        <a:pt x="7" y="6"/>
                        <a:pt x="13" y="12"/>
                        <a:pt x="20" y="18"/>
                      </a:cubicBezTo>
                      <a:cubicBezTo>
                        <a:pt x="14" y="18"/>
                        <a:pt x="9" y="19"/>
                        <a:pt x="3" y="19"/>
                      </a:cubicBezTo>
                      <a:cubicBezTo>
                        <a:pt x="2" y="19"/>
                        <a:pt x="2" y="21"/>
                        <a:pt x="3" y="21"/>
                      </a:cubicBezTo>
                      <a:cubicBezTo>
                        <a:pt x="9" y="20"/>
                        <a:pt x="16" y="20"/>
                        <a:pt x="22" y="20"/>
                      </a:cubicBezTo>
                      <a:cubicBezTo>
                        <a:pt x="22" y="20"/>
                        <a:pt x="22" y="20"/>
                        <a:pt x="22" y="20"/>
                      </a:cubicBezTo>
                      <a:cubicBezTo>
                        <a:pt x="30" y="26"/>
                        <a:pt x="38" y="33"/>
                        <a:pt x="45" y="40"/>
                      </a:cubicBezTo>
                      <a:cubicBezTo>
                        <a:pt x="46" y="41"/>
                        <a:pt x="46" y="41"/>
                        <a:pt x="46" y="41"/>
                      </a:cubicBezTo>
                      <a:cubicBezTo>
                        <a:pt x="57" y="50"/>
                        <a:pt x="67" y="59"/>
                        <a:pt x="78" y="69"/>
                      </a:cubicBezTo>
                      <a:cubicBezTo>
                        <a:pt x="66" y="72"/>
                        <a:pt x="55" y="78"/>
                        <a:pt x="45" y="84"/>
                      </a:cubicBezTo>
                      <a:cubicBezTo>
                        <a:pt x="44" y="85"/>
                        <a:pt x="45" y="86"/>
                        <a:pt x="45" y="85"/>
                      </a:cubicBezTo>
                      <a:cubicBezTo>
                        <a:pt x="57" y="80"/>
                        <a:pt x="69" y="76"/>
                        <a:pt x="81" y="71"/>
                      </a:cubicBezTo>
                      <a:cubicBezTo>
                        <a:pt x="81" y="71"/>
                        <a:pt x="81" y="71"/>
                        <a:pt x="81" y="71"/>
                      </a:cubicBezTo>
                      <a:cubicBezTo>
                        <a:pt x="81" y="71"/>
                        <a:pt x="82" y="72"/>
                        <a:pt x="82" y="72"/>
                      </a:cubicBezTo>
                      <a:cubicBezTo>
                        <a:pt x="84" y="74"/>
                        <a:pt x="86" y="75"/>
                        <a:pt x="88" y="77"/>
                      </a:cubicBezTo>
                      <a:cubicBezTo>
                        <a:pt x="77" y="81"/>
                        <a:pt x="68" y="88"/>
                        <a:pt x="58" y="95"/>
                      </a:cubicBezTo>
                      <a:cubicBezTo>
                        <a:pt x="57" y="96"/>
                        <a:pt x="58" y="97"/>
                        <a:pt x="59" y="97"/>
                      </a:cubicBezTo>
                      <a:cubicBezTo>
                        <a:pt x="69" y="91"/>
                        <a:pt x="80" y="86"/>
                        <a:pt x="90" y="78"/>
                      </a:cubicBezTo>
                      <a:cubicBezTo>
                        <a:pt x="115" y="98"/>
                        <a:pt x="142" y="118"/>
                        <a:pt x="172" y="125"/>
                      </a:cubicBezTo>
                      <a:cubicBezTo>
                        <a:pt x="173" y="126"/>
                        <a:pt x="174" y="124"/>
                        <a:pt x="173" y="124"/>
                      </a:cubicBezTo>
                      <a:cubicBezTo>
                        <a:pt x="155" y="114"/>
                        <a:pt x="137" y="105"/>
                        <a:pt x="120" y="94"/>
                      </a:cubicBezTo>
                      <a:cubicBezTo>
                        <a:pt x="120" y="81"/>
                        <a:pt x="120" y="69"/>
                        <a:pt x="120" y="56"/>
                      </a:cubicBezTo>
                      <a:cubicBezTo>
                        <a:pt x="120" y="55"/>
                        <a:pt x="118" y="55"/>
                        <a:pt x="118" y="56"/>
                      </a:cubicBezTo>
                      <a:cubicBezTo>
                        <a:pt x="118" y="68"/>
                        <a:pt x="116" y="80"/>
                        <a:pt x="117" y="92"/>
                      </a:cubicBezTo>
                      <a:cubicBezTo>
                        <a:pt x="106" y="85"/>
                        <a:pt x="95" y="77"/>
                        <a:pt x="84" y="69"/>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2" name="Freeform 639"/>
                <p:cNvSpPr/>
                <p:nvPr>
                  <p:custDataLst>
                    <p:tags r:id="rId308"/>
                  </p:custDataLst>
                </p:nvPr>
              </p:nvSpPr>
              <p:spPr bwMode="auto">
                <a:xfrm>
                  <a:off x="3373" y="1786"/>
                  <a:ext cx="207" cy="306"/>
                </a:xfrm>
                <a:custGeom>
                  <a:avLst/>
                  <a:gdLst>
                    <a:gd name="T0" fmla="*/ 36 w 87"/>
                    <a:gd name="T1" fmla="*/ 129 h 129"/>
                    <a:gd name="T2" fmla="*/ 2 w 87"/>
                    <a:gd name="T3" fmla="*/ 71 h 129"/>
                    <a:gd name="T4" fmla="*/ 26 w 87"/>
                    <a:gd name="T5" fmla="*/ 1 h 129"/>
                    <a:gd name="T6" fmla="*/ 36 w 87"/>
                    <a:gd name="T7" fmla="*/ 129 h 129"/>
                  </a:gdLst>
                  <a:ahLst/>
                  <a:cxnLst>
                    <a:cxn ang="0">
                      <a:pos x="T0" y="T1"/>
                    </a:cxn>
                    <a:cxn ang="0">
                      <a:pos x="T2" y="T3"/>
                    </a:cxn>
                    <a:cxn ang="0">
                      <a:pos x="T4" y="T5"/>
                    </a:cxn>
                    <a:cxn ang="0">
                      <a:pos x="T6" y="T7"/>
                    </a:cxn>
                  </a:cxnLst>
                  <a:rect l="0" t="0" r="r" b="b"/>
                  <a:pathLst>
                    <a:path w="87" h="129">
                      <a:moveTo>
                        <a:pt x="36" y="129"/>
                      </a:moveTo>
                      <a:cubicBezTo>
                        <a:pt x="36" y="129"/>
                        <a:pt x="5" y="104"/>
                        <a:pt x="2" y="71"/>
                      </a:cubicBezTo>
                      <a:cubicBezTo>
                        <a:pt x="0" y="37"/>
                        <a:pt x="24" y="2"/>
                        <a:pt x="26" y="1"/>
                      </a:cubicBezTo>
                      <a:cubicBezTo>
                        <a:pt x="28" y="0"/>
                        <a:pt x="87" y="61"/>
                        <a:pt x="36" y="129"/>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3" name="Freeform 640"/>
                <p:cNvSpPr/>
                <p:nvPr>
                  <p:custDataLst>
                    <p:tags r:id="rId309"/>
                  </p:custDataLst>
                </p:nvPr>
              </p:nvSpPr>
              <p:spPr bwMode="auto">
                <a:xfrm>
                  <a:off x="3373" y="1810"/>
                  <a:ext cx="138" cy="339"/>
                </a:xfrm>
                <a:custGeom>
                  <a:avLst/>
                  <a:gdLst>
                    <a:gd name="T0" fmla="*/ 51 w 58"/>
                    <a:gd name="T1" fmla="*/ 29 h 143"/>
                    <a:gd name="T2" fmla="*/ 27 w 58"/>
                    <a:gd name="T3" fmla="*/ 39 h 143"/>
                    <a:gd name="T4" fmla="*/ 27 w 58"/>
                    <a:gd name="T5" fmla="*/ 39 h 143"/>
                    <a:gd name="T6" fmla="*/ 27 w 58"/>
                    <a:gd name="T7" fmla="*/ 32 h 143"/>
                    <a:gd name="T8" fmla="*/ 46 w 58"/>
                    <a:gd name="T9" fmla="*/ 16 h 143"/>
                    <a:gd name="T10" fmla="*/ 45 w 58"/>
                    <a:gd name="T11" fmla="*/ 15 h 143"/>
                    <a:gd name="T12" fmla="*/ 27 w 58"/>
                    <a:gd name="T13" fmla="*/ 29 h 143"/>
                    <a:gd name="T14" fmla="*/ 26 w 58"/>
                    <a:gd name="T15" fmla="*/ 1 h 143"/>
                    <a:gd name="T16" fmla="*/ 26 w 58"/>
                    <a:gd name="T17" fmla="*/ 1 h 143"/>
                    <a:gd name="T18" fmla="*/ 25 w 58"/>
                    <a:gd name="T19" fmla="*/ 64 h 143"/>
                    <a:gd name="T20" fmla="*/ 0 w 58"/>
                    <a:gd name="T21" fmla="*/ 49 h 143"/>
                    <a:gd name="T22" fmla="*/ 0 w 58"/>
                    <a:gd name="T23" fmla="*/ 50 h 143"/>
                    <a:gd name="T24" fmla="*/ 25 w 58"/>
                    <a:gd name="T25" fmla="*/ 68 h 143"/>
                    <a:gd name="T26" fmla="*/ 39 w 58"/>
                    <a:gd name="T27" fmla="*/ 142 h 143"/>
                    <a:gd name="T28" fmla="*/ 42 w 58"/>
                    <a:gd name="T29" fmla="*/ 141 h 143"/>
                    <a:gd name="T30" fmla="*/ 34 w 58"/>
                    <a:gd name="T31" fmla="*/ 97 h 143"/>
                    <a:gd name="T32" fmla="*/ 44 w 58"/>
                    <a:gd name="T33" fmla="*/ 91 h 143"/>
                    <a:gd name="T34" fmla="*/ 57 w 58"/>
                    <a:gd name="T35" fmla="*/ 83 h 143"/>
                    <a:gd name="T36" fmla="*/ 56 w 58"/>
                    <a:gd name="T37" fmla="*/ 82 h 143"/>
                    <a:gd name="T38" fmla="*/ 42 w 58"/>
                    <a:gd name="T39" fmla="*/ 89 h 143"/>
                    <a:gd name="T40" fmla="*/ 33 w 58"/>
                    <a:gd name="T41" fmla="*/ 94 h 143"/>
                    <a:gd name="T42" fmla="*/ 30 w 58"/>
                    <a:gd name="T43" fmla="*/ 74 h 143"/>
                    <a:gd name="T44" fmla="*/ 28 w 58"/>
                    <a:gd name="T45" fmla="*/ 41 h 143"/>
                    <a:gd name="T46" fmla="*/ 28 w 58"/>
                    <a:gd name="T47" fmla="*/ 41 h 143"/>
                    <a:gd name="T48" fmla="*/ 51 w 58"/>
                    <a:gd name="T49" fmla="*/ 2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143">
                      <a:moveTo>
                        <a:pt x="51" y="29"/>
                      </a:moveTo>
                      <a:cubicBezTo>
                        <a:pt x="43" y="31"/>
                        <a:pt x="35" y="35"/>
                        <a:pt x="27" y="39"/>
                      </a:cubicBezTo>
                      <a:cubicBezTo>
                        <a:pt x="27" y="39"/>
                        <a:pt x="27" y="39"/>
                        <a:pt x="27" y="39"/>
                      </a:cubicBezTo>
                      <a:cubicBezTo>
                        <a:pt x="27" y="37"/>
                        <a:pt x="27" y="34"/>
                        <a:pt x="27" y="32"/>
                      </a:cubicBezTo>
                      <a:cubicBezTo>
                        <a:pt x="33" y="27"/>
                        <a:pt x="41" y="22"/>
                        <a:pt x="46" y="16"/>
                      </a:cubicBezTo>
                      <a:cubicBezTo>
                        <a:pt x="46" y="15"/>
                        <a:pt x="46" y="15"/>
                        <a:pt x="45" y="15"/>
                      </a:cubicBezTo>
                      <a:cubicBezTo>
                        <a:pt x="39" y="19"/>
                        <a:pt x="33" y="24"/>
                        <a:pt x="27" y="29"/>
                      </a:cubicBezTo>
                      <a:cubicBezTo>
                        <a:pt x="27" y="20"/>
                        <a:pt x="26" y="10"/>
                        <a:pt x="26" y="1"/>
                      </a:cubicBezTo>
                      <a:cubicBezTo>
                        <a:pt x="26" y="0"/>
                        <a:pt x="26" y="0"/>
                        <a:pt x="26" y="1"/>
                      </a:cubicBezTo>
                      <a:cubicBezTo>
                        <a:pt x="24" y="21"/>
                        <a:pt x="24" y="43"/>
                        <a:pt x="25" y="64"/>
                      </a:cubicBezTo>
                      <a:cubicBezTo>
                        <a:pt x="18" y="58"/>
                        <a:pt x="9" y="53"/>
                        <a:pt x="0" y="49"/>
                      </a:cubicBezTo>
                      <a:cubicBezTo>
                        <a:pt x="0" y="50"/>
                        <a:pt x="0" y="50"/>
                        <a:pt x="0" y="50"/>
                      </a:cubicBezTo>
                      <a:cubicBezTo>
                        <a:pt x="8" y="56"/>
                        <a:pt x="16" y="63"/>
                        <a:pt x="25" y="68"/>
                      </a:cubicBezTo>
                      <a:cubicBezTo>
                        <a:pt x="27" y="93"/>
                        <a:pt x="31" y="119"/>
                        <a:pt x="39" y="142"/>
                      </a:cubicBezTo>
                      <a:cubicBezTo>
                        <a:pt x="40" y="143"/>
                        <a:pt x="42" y="143"/>
                        <a:pt x="42" y="141"/>
                      </a:cubicBezTo>
                      <a:cubicBezTo>
                        <a:pt x="39" y="126"/>
                        <a:pt x="36" y="112"/>
                        <a:pt x="34" y="97"/>
                      </a:cubicBezTo>
                      <a:cubicBezTo>
                        <a:pt x="37" y="95"/>
                        <a:pt x="41" y="93"/>
                        <a:pt x="44" y="91"/>
                      </a:cubicBezTo>
                      <a:cubicBezTo>
                        <a:pt x="48" y="89"/>
                        <a:pt x="53" y="87"/>
                        <a:pt x="57" y="83"/>
                      </a:cubicBezTo>
                      <a:cubicBezTo>
                        <a:pt x="58" y="83"/>
                        <a:pt x="57" y="82"/>
                        <a:pt x="56" y="82"/>
                      </a:cubicBezTo>
                      <a:cubicBezTo>
                        <a:pt x="51" y="84"/>
                        <a:pt x="46" y="87"/>
                        <a:pt x="42" y="89"/>
                      </a:cubicBezTo>
                      <a:cubicBezTo>
                        <a:pt x="39" y="91"/>
                        <a:pt x="36" y="93"/>
                        <a:pt x="33" y="94"/>
                      </a:cubicBezTo>
                      <a:cubicBezTo>
                        <a:pt x="32" y="88"/>
                        <a:pt x="31" y="81"/>
                        <a:pt x="30" y="74"/>
                      </a:cubicBezTo>
                      <a:cubicBezTo>
                        <a:pt x="29" y="63"/>
                        <a:pt x="28" y="52"/>
                        <a:pt x="28" y="41"/>
                      </a:cubicBezTo>
                      <a:cubicBezTo>
                        <a:pt x="28" y="41"/>
                        <a:pt x="28" y="41"/>
                        <a:pt x="28" y="41"/>
                      </a:cubicBezTo>
                      <a:cubicBezTo>
                        <a:pt x="36" y="37"/>
                        <a:pt x="44" y="34"/>
                        <a:pt x="51" y="29"/>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4" name="Freeform 641"/>
                <p:cNvSpPr/>
                <p:nvPr>
                  <p:custDataLst>
                    <p:tags r:id="rId310"/>
                  </p:custDataLst>
                </p:nvPr>
              </p:nvSpPr>
              <p:spPr bwMode="auto">
                <a:xfrm>
                  <a:off x="3390" y="1988"/>
                  <a:ext cx="411" cy="411"/>
                </a:xfrm>
                <a:custGeom>
                  <a:avLst/>
                  <a:gdLst>
                    <a:gd name="T0" fmla="*/ 10 w 173"/>
                    <a:gd name="T1" fmla="*/ 62 h 173"/>
                    <a:gd name="T2" fmla="*/ 71 w 173"/>
                    <a:gd name="T3" fmla="*/ 164 h 173"/>
                    <a:gd name="T4" fmla="*/ 170 w 173"/>
                    <a:gd name="T5" fmla="*/ 93 h 173"/>
                    <a:gd name="T6" fmla="*/ 88 w 173"/>
                    <a:gd name="T7" fmla="*/ 2 h 173"/>
                    <a:gd name="T8" fmla="*/ 10 w 173"/>
                    <a:gd name="T9" fmla="*/ 62 h 173"/>
                  </a:gdLst>
                  <a:ahLst/>
                  <a:cxnLst>
                    <a:cxn ang="0">
                      <a:pos x="T0" y="T1"/>
                    </a:cxn>
                    <a:cxn ang="0">
                      <a:pos x="T2" y="T3"/>
                    </a:cxn>
                    <a:cxn ang="0">
                      <a:pos x="T4" y="T5"/>
                    </a:cxn>
                    <a:cxn ang="0">
                      <a:pos x="T6" y="T7"/>
                    </a:cxn>
                    <a:cxn ang="0">
                      <a:pos x="T8" y="T9"/>
                    </a:cxn>
                  </a:cxnLst>
                  <a:rect l="0" t="0" r="r" b="b"/>
                  <a:pathLst>
                    <a:path w="173" h="173">
                      <a:moveTo>
                        <a:pt x="10" y="62"/>
                      </a:moveTo>
                      <a:cubicBezTo>
                        <a:pt x="0" y="98"/>
                        <a:pt x="27" y="154"/>
                        <a:pt x="71" y="164"/>
                      </a:cubicBezTo>
                      <a:cubicBezTo>
                        <a:pt x="116" y="173"/>
                        <a:pt x="167" y="131"/>
                        <a:pt x="170" y="93"/>
                      </a:cubicBezTo>
                      <a:cubicBezTo>
                        <a:pt x="173" y="55"/>
                        <a:pt x="122" y="0"/>
                        <a:pt x="88" y="2"/>
                      </a:cubicBezTo>
                      <a:cubicBezTo>
                        <a:pt x="51" y="4"/>
                        <a:pt x="17" y="35"/>
                        <a:pt x="10" y="62"/>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5" name="Freeform 642"/>
                <p:cNvSpPr>
                  <a:spLocks noEditPoints="1"/>
                </p:cNvSpPr>
                <p:nvPr>
                  <p:custDataLst>
                    <p:tags r:id="rId311"/>
                  </p:custDataLst>
                </p:nvPr>
              </p:nvSpPr>
              <p:spPr bwMode="auto">
                <a:xfrm>
                  <a:off x="3447" y="1967"/>
                  <a:ext cx="389" cy="389"/>
                </a:xfrm>
                <a:custGeom>
                  <a:avLst/>
                  <a:gdLst>
                    <a:gd name="T0" fmla="*/ 162 w 164"/>
                    <a:gd name="T1" fmla="*/ 90 h 164"/>
                    <a:gd name="T2" fmla="*/ 35 w 164"/>
                    <a:gd name="T3" fmla="*/ 65 h 164"/>
                    <a:gd name="T4" fmla="*/ 79 w 164"/>
                    <a:gd name="T5" fmla="*/ 3 h 164"/>
                    <a:gd name="T6" fmla="*/ 77 w 164"/>
                    <a:gd name="T7" fmla="*/ 1 h 164"/>
                    <a:gd name="T8" fmla="*/ 9 w 164"/>
                    <a:gd name="T9" fmla="*/ 162 h 164"/>
                    <a:gd name="T10" fmla="*/ 10 w 164"/>
                    <a:gd name="T11" fmla="*/ 161 h 164"/>
                    <a:gd name="T12" fmla="*/ 15 w 164"/>
                    <a:gd name="T13" fmla="*/ 113 h 164"/>
                    <a:gd name="T14" fmla="*/ 123 w 164"/>
                    <a:gd name="T15" fmla="*/ 164 h 164"/>
                    <a:gd name="T16" fmla="*/ 123 w 164"/>
                    <a:gd name="T17" fmla="*/ 162 h 164"/>
                    <a:gd name="T18" fmla="*/ 90 w 164"/>
                    <a:gd name="T19" fmla="*/ 153 h 164"/>
                    <a:gd name="T20" fmla="*/ 106 w 164"/>
                    <a:gd name="T21" fmla="*/ 73 h 164"/>
                    <a:gd name="T22" fmla="*/ 160 w 164"/>
                    <a:gd name="T23" fmla="*/ 93 h 164"/>
                    <a:gd name="T24" fmla="*/ 162 w 164"/>
                    <a:gd name="T25" fmla="*/ 90 h 164"/>
                    <a:gd name="T26" fmla="*/ 33 w 164"/>
                    <a:gd name="T27" fmla="*/ 67 h 164"/>
                    <a:gd name="T28" fmla="*/ 84 w 164"/>
                    <a:gd name="T29" fmla="*/ 68 h 164"/>
                    <a:gd name="T30" fmla="*/ 20 w 164"/>
                    <a:gd name="T31" fmla="*/ 98 h 164"/>
                    <a:gd name="T32" fmla="*/ 33 w 164"/>
                    <a:gd name="T33" fmla="*/ 67 h 164"/>
                    <a:gd name="T34" fmla="*/ 16 w 164"/>
                    <a:gd name="T35" fmla="*/ 109 h 164"/>
                    <a:gd name="T36" fmla="*/ 19 w 164"/>
                    <a:gd name="T37" fmla="*/ 101 h 164"/>
                    <a:gd name="T38" fmla="*/ 66 w 164"/>
                    <a:gd name="T39" fmla="*/ 77 h 164"/>
                    <a:gd name="T40" fmla="*/ 37 w 164"/>
                    <a:gd name="T41" fmla="*/ 127 h 164"/>
                    <a:gd name="T42" fmla="*/ 16 w 164"/>
                    <a:gd name="T43" fmla="*/ 109 h 164"/>
                    <a:gd name="T44" fmla="*/ 38 w 164"/>
                    <a:gd name="T45" fmla="*/ 128 h 164"/>
                    <a:gd name="T46" fmla="*/ 55 w 164"/>
                    <a:gd name="T47" fmla="*/ 93 h 164"/>
                    <a:gd name="T48" fmla="*/ 66 w 164"/>
                    <a:gd name="T49" fmla="*/ 94 h 164"/>
                    <a:gd name="T50" fmla="*/ 56 w 164"/>
                    <a:gd name="T51" fmla="*/ 130 h 164"/>
                    <a:gd name="T52" fmla="*/ 41 w 164"/>
                    <a:gd name="T53" fmla="*/ 130 h 164"/>
                    <a:gd name="T54" fmla="*/ 38 w 164"/>
                    <a:gd name="T55" fmla="*/ 128 h 164"/>
                    <a:gd name="T56" fmla="*/ 73 w 164"/>
                    <a:gd name="T57" fmla="*/ 128 h 164"/>
                    <a:gd name="T58" fmla="*/ 68 w 164"/>
                    <a:gd name="T59" fmla="*/ 121 h 164"/>
                    <a:gd name="T60" fmla="*/ 66 w 164"/>
                    <a:gd name="T61" fmla="*/ 112 h 164"/>
                    <a:gd name="T62" fmla="*/ 82 w 164"/>
                    <a:gd name="T63" fmla="*/ 109 h 164"/>
                    <a:gd name="T64" fmla="*/ 79 w 164"/>
                    <a:gd name="T65" fmla="*/ 127 h 164"/>
                    <a:gd name="T66" fmla="*/ 73 w 164"/>
                    <a:gd name="T67" fmla="*/ 128 h 164"/>
                    <a:gd name="T68" fmla="*/ 70 w 164"/>
                    <a:gd name="T69" fmla="*/ 129 h 164"/>
                    <a:gd name="T70" fmla="*/ 57 w 164"/>
                    <a:gd name="T71" fmla="*/ 130 h 164"/>
                    <a:gd name="T72" fmla="*/ 59 w 164"/>
                    <a:gd name="T73" fmla="*/ 114 h 164"/>
                    <a:gd name="T74" fmla="*/ 65 w 164"/>
                    <a:gd name="T75" fmla="*/ 112 h 164"/>
                    <a:gd name="T76" fmla="*/ 70 w 164"/>
                    <a:gd name="T77" fmla="*/ 129 h 164"/>
                    <a:gd name="T78" fmla="*/ 60 w 164"/>
                    <a:gd name="T79" fmla="*/ 112 h 164"/>
                    <a:gd name="T80" fmla="*/ 69 w 164"/>
                    <a:gd name="T81" fmla="*/ 95 h 164"/>
                    <a:gd name="T82" fmla="*/ 78 w 164"/>
                    <a:gd name="T83" fmla="*/ 97 h 164"/>
                    <a:gd name="T84" fmla="*/ 82 w 164"/>
                    <a:gd name="T85" fmla="*/ 108 h 164"/>
                    <a:gd name="T86" fmla="*/ 60 w 164"/>
                    <a:gd name="T87" fmla="*/ 112 h 164"/>
                    <a:gd name="T88" fmla="*/ 88 w 164"/>
                    <a:gd name="T89" fmla="*/ 153 h 164"/>
                    <a:gd name="T90" fmla="*/ 46 w 164"/>
                    <a:gd name="T91" fmla="*/ 133 h 164"/>
                    <a:gd name="T92" fmla="*/ 100 w 164"/>
                    <a:gd name="T93" fmla="*/ 120 h 164"/>
                    <a:gd name="T94" fmla="*/ 88 w 164"/>
                    <a:gd name="T95" fmla="*/ 153 h 164"/>
                    <a:gd name="T96" fmla="*/ 101 w 164"/>
                    <a:gd name="T97" fmla="*/ 117 h 164"/>
                    <a:gd name="T98" fmla="*/ 81 w 164"/>
                    <a:gd name="T99" fmla="*/ 126 h 164"/>
                    <a:gd name="T100" fmla="*/ 82 w 164"/>
                    <a:gd name="T101" fmla="*/ 98 h 164"/>
                    <a:gd name="T102" fmla="*/ 102 w 164"/>
                    <a:gd name="T103" fmla="*/ 110 h 164"/>
                    <a:gd name="T104" fmla="*/ 101 w 164"/>
                    <a:gd name="T105" fmla="*/ 117 h 164"/>
                    <a:gd name="T106" fmla="*/ 102 w 164"/>
                    <a:gd name="T107" fmla="*/ 106 h 164"/>
                    <a:gd name="T108" fmla="*/ 56 w 164"/>
                    <a:gd name="T109" fmla="*/ 92 h 164"/>
                    <a:gd name="T110" fmla="*/ 69 w 164"/>
                    <a:gd name="T111" fmla="*/ 76 h 164"/>
                    <a:gd name="T112" fmla="*/ 91 w 164"/>
                    <a:gd name="T113" fmla="*/ 70 h 164"/>
                    <a:gd name="T114" fmla="*/ 91 w 164"/>
                    <a:gd name="T115" fmla="*/ 70 h 164"/>
                    <a:gd name="T116" fmla="*/ 104 w 164"/>
                    <a:gd name="T117" fmla="*/ 72 h 164"/>
                    <a:gd name="T118" fmla="*/ 102 w 164"/>
                    <a:gd name="T119" fmla="*/ 10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 h="164">
                      <a:moveTo>
                        <a:pt x="162" y="90"/>
                      </a:moveTo>
                      <a:cubicBezTo>
                        <a:pt x="128" y="70"/>
                        <a:pt x="75" y="56"/>
                        <a:pt x="35" y="65"/>
                      </a:cubicBezTo>
                      <a:cubicBezTo>
                        <a:pt x="47" y="42"/>
                        <a:pt x="63" y="21"/>
                        <a:pt x="79" y="3"/>
                      </a:cubicBezTo>
                      <a:cubicBezTo>
                        <a:pt x="80" y="2"/>
                        <a:pt x="78" y="0"/>
                        <a:pt x="77" y="1"/>
                      </a:cubicBezTo>
                      <a:cubicBezTo>
                        <a:pt x="36" y="40"/>
                        <a:pt x="0" y="104"/>
                        <a:pt x="9" y="162"/>
                      </a:cubicBezTo>
                      <a:cubicBezTo>
                        <a:pt x="9" y="162"/>
                        <a:pt x="10" y="162"/>
                        <a:pt x="10" y="161"/>
                      </a:cubicBezTo>
                      <a:cubicBezTo>
                        <a:pt x="9" y="145"/>
                        <a:pt x="11" y="129"/>
                        <a:pt x="15" y="113"/>
                      </a:cubicBezTo>
                      <a:cubicBezTo>
                        <a:pt x="37" y="144"/>
                        <a:pt x="87" y="162"/>
                        <a:pt x="123" y="164"/>
                      </a:cubicBezTo>
                      <a:cubicBezTo>
                        <a:pt x="124" y="164"/>
                        <a:pt x="125" y="162"/>
                        <a:pt x="123" y="162"/>
                      </a:cubicBezTo>
                      <a:cubicBezTo>
                        <a:pt x="112" y="160"/>
                        <a:pt x="101" y="157"/>
                        <a:pt x="90" y="153"/>
                      </a:cubicBezTo>
                      <a:cubicBezTo>
                        <a:pt x="106" y="133"/>
                        <a:pt x="114" y="97"/>
                        <a:pt x="106" y="73"/>
                      </a:cubicBezTo>
                      <a:cubicBezTo>
                        <a:pt x="125" y="77"/>
                        <a:pt x="143" y="84"/>
                        <a:pt x="160" y="93"/>
                      </a:cubicBezTo>
                      <a:cubicBezTo>
                        <a:pt x="162" y="93"/>
                        <a:pt x="164" y="91"/>
                        <a:pt x="162" y="90"/>
                      </a:cubicBezTo>
                      <a:close/>
                      <a:moveTo>
                        <a:pt x="33" y="67"/>
                      </a:moveTo>
                      <a:cubicBezTo>
                        <a:pt x="50" y="65"/>
                        <a:pt x="67" y="66"/>
                        <a:pt x="84" y="68"/>
                      </a:cubicBezTo>
                      <a:cubicBezTo>
                        <a:pt x="60" y="71"/>
                        <a:pt x="37" y="82"/>
                        <a:pt x="20" y="98"/>
                      </a:cubicBezTo>
                      <a:cubicBezTo>
                        <a:pt x="23" y="87"/>
                        <a:pt x="28" y="77"/>
                        <a:pt x="33" y="67"/>
                      </a:cubicBezTo>
                      <a:close/>
                      <a:moveTo>
                        <a:pt x="16" y="109"/>
                      </a:moveTo>
                      <a:cubicBezTo>
                        <a:pt x="17" y="107"/>
                        <a:pt x="18" y="104"/>
                        <a:pt x="19" y="101"/>
                      </a:cubicBezTo>
                      <a:cubicBezTo>
                        <a:pt x="34" y="89"/>
                        <a:pt x="49" y="82"/>
                        <a:pt x="66" y="77"/>
                      </a:cubicBezTo>
                      <a:cubicBezTo>
                        <a:pt x="51" y="91"/>
                        <a:pt x="41" y="107"/>
                        <a:pt x="37" y="127"/>
                      </a:cubicBezTo>
                      <a:cubicBezTo>
                        <a:pt x="29" y="122"/>
                        <a:pt x="22" y="116"/>
                        <a:pt x="16" y="109"/>
                      </a:cubicBezTo>
                      <a:close/>
                      <a:moveTo>
                        <a:pt x="38" y="128"/>
                      </a:moveTo>
                      <a:cubicBezTo>
                        <a:pt x="42" y="116"/>
                        <a:pt x="48" y="104"/>
                        <a:pt x="55" y="93"/>
                      </a:cubicBezTo>
                      <a:cubicBezTo>
                        <a:pt x="59" y="93"/>
                        <a:pt x="62" y="93"/>
                        <a:pt x="66" y="94"/>
                      </a:cubicBezTo>
                      <a:cubicBezTo>
                        <a:pt x="57" y="103"/>
                        <a:pt x="52" y="118"/>
                        <a:pt x="56" y="130"/>
                      </a:cubicBezTo>
                      <a:cubicBezTo>
                        <a:pt x="51" y="130"/>
                        <a:pt x="46" y="130"/>
                        <a:pt x="41" y="130"/>
                      </a:cubicBezTo>
                      <a:cubicBezTo>
                        <a:pt x="40" y="130"/>
                        <a:pt x="39" y="129"/>
                        <a:pt x="38" y="128"/>
                      </a:cubicBezTo>
                      <a:close/>
                      <a:moveTo>
                        <a:pt x="73" y="128"/>
                      </a:moveTo>
                      <a:cubicBezTo>
                        <a:pt x="71" y="126"/>
                        <a:pt x="70" y="124"/>
                        <a:pt x="68" y="121"/>
                      </a:cubicBezTo>
                      <a:cubicBezTo>
                        <a:pt x="67" y="118"/>
                        <a:pt x="66" y="115"/>
                        <a:pt x="66" y="112"/>
                      </a:cubicBezTo>
                      <a:cubicBezTo>
                        <a:pt x="71" y="110"/>
                        <a:pt x="76" y="109"/>
                        <a:pt x="82" y="109"/>
                      </a:cubicBezTo>
                      <a:cubicBezTo>
                        <a:pt x="82" y="115"/>
                        <a:pt x="80" y="121"/>
                        <a:pt x="79" y="127"/>
                      </a:cubicBezTo>
                      <a:cubicBezTo>
                        <a:pt x="77" y="127"/>
                        <a:pt x="75" y="128"/>
                        <a:pt x="73" y="128"/>
                      </a:cubicBezTo>
                      <a:close/>
                      <a:moveTo>
                        <a:pt x="70" y="129"/>
                      </a:moveTo>
                      <a:cubicBezTo>
                        <a:pt x="66" y="129"/>
                        <a:pt x="61" y="130"/>
                        <a:pt x="57" y="130"/>
                      </a:cubicBezTo>
                      <a:cubicBezTo>
                        <a:pt x="57" y="124"/>
                        <a:pt x="58" y="119"/>
                        <a:pt x="59" y="114"/>
                      </a:cubicBezTo>
                      <a:cubicBezTo>
                        <a:pt x="61" y="113"/>
                        <a:pt x="63" y="112"/>
                        <a:pt x="65" y="112"/>
                      </a:cubicBezTo>
                      <a:cubicBezTo>
                        <a:pt x="64" y="117"/>
                        <a:pt x="66" y="124"/>
                        <a:pt x="70" y="129"/>
                      </a:cubicBezTo>
                      <a:close/>
                      <a:moveTo>
                        <a:pt x="60" y="112"/>
                      </a:moveTo>
                      <a:cubicBezTo>
                        <a:pt x="61" y="106"/>
                        <a:pt x="64" y="100"/>
                        <a:pt x="69" y="95"/>
                      </a:cubicBezTo>
                      <a:cubicBezTo>
                        <a:pt x="72" y="95"/>
                        <a:pt x="75" y="96"/>
                        <a:pt x="78" y="97"/>
                      </a:cubicBezTo>
                      <a:cubicBezTo>
                        <a:pt x="80" y="100"/>
                        <a:pt x="81" y="104"/>
                        <a:pt x="82" y="108"/>
                      </a:cubicBezTo>
                      <a:cubicBezTo>
                        <a:pt x="75" y="105"/>
                        <a:pt x="66" y="108"/>
                        <a:pt x="60" y="112"/>
                      </a:cubicBezTo>
                      <a:close/>
                      <a:moveTo>
                        <a:pt x="88" y="153"/>
                      </a:moveTo>
                      <a:cubicBezTo>
                        <a:pt x="73" y="148"/>
                        <a:pt x="59" y="141"/>
                        <a:pt x="46" y="133"/>
                      </a:cubicBezTo>
                      <a:cubicBezTo>
                        <a:pt x="64" y="136"/>
                        <a:pt x="86" y="131"/>
                        <a:pt x="100" y="120"/>
                      </a:cubicBezTo>
                      <a:cubicBezTo>
                        <a:pt x="97" y="132"/>
                        <a:pt x="94" y="143"/>
                        <a:pt x="88" y="153"/>
                      </a:cubicBezTo>
                      <a:close/>
                      <a:moveTo>
                        <a:pt x="101" y="117"/>
                      </a:moveTo>
                      <a:cubicBezTo>
                        <a:pt x="94" y="121"/>
                        <a:pt x="87" y="124"/>
                        <a:pt x="81" y="126"/>
                      </a:cubicBezTo>
                      <a:cubicBezTo>
                        <a:pt x="85" y="118"/>
                        <a:pt x="87" y="107"/>
                        <a:pt x="82" y="98"/>
                      </a:cubicBezTo>
                      <a:cubicBezTo>
                        <a:pt x="89" y="101"/>
                        <a:pt x="96" y="105"/>
                        <a:pt x="102" y="110"/>
                      </a:cubicBezTo>
                      <a:cubicBezTo>
                        <a:pt x="102" y="113"/>
                        <a:pt x="101" y="115"/>
                        <a:pt x="101" y="117"/>
                      </a:cubicBezTo>
                      <a:close/>
                      <a:moveTo>
                        <a:pt x="102" y="106"/>
                      </a:moveTo>
                      <a:cubicBezTo>
                        <a:pt x="90" y="96"/>
                        <a:pt x="72" y="90"/>
                        <a:pt x="56" y="92"/>
                      </a:cubicBezTo>
                      <a:cubicBezTo>
                        <a:pt x="60" y="86"/>
                        <a:pt x="64" y="81"/>
                        <a:pt x="69" y="76"/>
                      </a:cubicBezTo>
                      <a:cubicBezTo>
                        <a:pt x="76" y="74"/>
                        <a:pt x="83" y="72"/>
                        <a:pt x="91" y="70"/>
                      </a:cubicBezTo>
                      <a:cubicBezTo>
                        <a:pt x="91" y="70"/>
                        <a:pt x="91" y="70"/>
                        <a:pt x="91" y="70"/>
                      </a:cubicBezTo>
                      <a:cubicBezTo>
                        <a:pt x="95" y="70"/>
                        <a:pt x="100" y="71"/>
                        <a:pt x="104" y="72"/>
                      </a:cubicBezTo>
                      <a:cubicBezTo>
                        <a:pt x="104" y="83"/>
                        <a:pt x="104" y="95"/>
                        <a:pt x="102" y="106"/>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6" name="Freeform 643"/>
                <p:cNvSpPr/>
                <p:nvPr>
                  <p:custDataLst>
                    <p:tags r:id="rId312"/>
                  </p:custDataLst>
                </p:nvPr>
              </p:nvSpPr>
              <p:spPr bwMode="auto">
                <a:xfrm>
                  <a:off x="1698" y="3059"/>
                  <a:ext cx="764" cy="513"/>
                </a:xfrm>
                <a:custGeom>
                  <a:avLst/>
                  <a:gdLst>
                    <a:gd name="T0" fmla="*/ 12 w 322"/>
                    <a:gd name="T1" fmla="*/ 209 h 216"/>
                    <a:gd name="T2" fmla="*/ 30 w 322"/>
                    <a:gd name="T3" fmla="*/ 208 h 216"/>
                    <a:gd name="T4" fmla="*/ 49 w 322"/>
                    <a:gd name="T5" fmla="*/ 208 h 216"/>
                    <a:gd name="T6" fmla="*/ 88 w 322"/>
                    <a:gd name="T7" fmla="*/ 207 h 216"/>
                    <a:gd name="T8" fmla="*/ 167 w 322"/>
                    <a:gd name="T9" fmla="*/ 207 h 216"/>
                    <a:gd name="T10" fmla="*/ 322 w 322"/>
                    <a:gd name="T11" fmla="*/ 216 h 216"/>
                    <a:gd name="T12" fmla="*/ 302 w 322"/>
                    <a:gd name="T13" fmla="*/ 205 h 216"/>
                    <a:gd name="T14" fmla="*/ 283 w 322"/>
                    <a:gd name="T15" fmla="*/ 194 h 216"/>
                    <a:gd name="T16" fmla="*/ 153 w 322"/>
                    <a:gd name="T17" fmla="*/ 129 h 216"/>
                    <a:gd name="T18" fmla="*/ 154 w 322"/>
                    <a:gd name="T19" fmla="*/ 19 h 216"/>
                    <a:gd name="T20" fmla="*/ 155 w 322"/>
                    <a:gd name="T21" fmla="*/ 1 h 216"/>
                    <a:gd name="T22" fmla="*/ 78 w 322"/>
                    <a:gd name="T23" fmla="*/ 1 h 216"/>
                    <a:gd name="T24" fmla="*/ 39 w 322"/>
                    <a:gd name="T25" fmla="*/ 2 h 216"/>
                    <a:gd name="T26" fmla="*/ 20 w 322"/>
                    <a:gd name="T27" fmla="*/ 2 h 216"/>
                    <a:gd name="T28" fmla="*/ 0 w 322"/>
                    <a:gd name="T29" fmla="*/ 3 h 216"/>
                    <a:gd name="T30" fmla="*/ 19 w 322"/>
                    <a:gd name="T31" fmla="*/ 20 h 216"/>
                    <a:gd name="T32" fmla="*/ 110 w 322"/>
                    <a:gd name="T33" fmla="*/ 108 h 216"/>
                    <a:gd name="T34" fmla="*/ 27 w 322"/>
                    <a:gd name="T35" fmla="*/ 189 h 216"/>
                    <a:gd name="T36" fmla="*/ 19 w 322"/>
                    <a:gd name="T37" fmla="*/ 199 h 216"/>
                    <a:gd name="T38" fmla="*/ 12 w 322"/>
                    <a:gd name="T39"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2" h="216">
                      <a:moveTo>
                        <a:pt x="12" y="209"/>
                      </a:moveTo>
                      <a:cubicBezTo>
                        <a:pt x="30" y="208"/>
                        <a:pt x="30" y="208"/>
                        <a:pt x="30" y="208"/>
                      </a:cubicBezTo>
                      <a:cubicBezTo>
                        <a:pt x="49" y="208"/>
                        <a:pt x="49" y="208"/>
                        <a:pt x="49" y="208"/>
                      </a:cubicBezTo>
                      <a:cubicBezTo>
                        <a:pt x="62" y="207"/>
                        <a:pt x="75" y="207"/>
                        <a:pt x="88" y="207"/>
                      </a:cubicBezTo>
                      <a:cubicBezTo>
                        <a:pt x="115" y="207"/>
                        <a:pt x="141" y="207"/>
                        <a:pt x="167" y="207"/>
                      </a:cubicBezTo>
                      <a:cubicBezTo>
                        <a:pt x="220" y="208"/>
                        <a:pt x="272" y="211"/>
                        <a:pt x="322" y="216"/>
                      </a:cubicBezTo>
                      <a:cubicBezTo>
                        <a:pt x="315" y="212"/>
                        <a:pt x="309" y="208"/>
                        <a:pt x="302" y="205"/>
                      </a:cubicBezTo>
                      <a:cubicBezTo>
                        <a:pt x="283" y="194"/>
                        <a:pt x="283" y="194"/>
                        <a:pt x="283" y="194"/>
                      </a:cubicBezTo>
                      <a:cubicBezTo>
                        <a:pt x="241" y="171"/>
                        <a:pt x="198" y="149"/>
                        <a:pt x="153" y="129"/>
                      </a:cubicBezTo>
                      <a:cubicBezTo>
                        <a:pt x="154" y="19"/>
                        <a:pt x="154" y="19"/>
                        <a:pt x="154" y="19"/>
                      </a:cubicBezTo>
                      <a:cubicBezTo>
                        <a:pt x="155" y="1"/>
                        <a:pt x="155" y="1"/>
                        <a:pt x="155" y="1"/>
                      </a:cubicBezTo>
                      <a:cubicBezTo>
                        <a:pt x="129" y="0"/>
                        <a:pt x="103" y="0"/>
                        <a:pt x="78" y="1"/>
                      </a:cubicBezTo>
                      <a:cubicBezTo>
                        <a:pt x="65" y="1"/>
                        <a:pt x="52" y="1"/>
                        <a:pt x="39" y="2"/>
                      </a:cubicBezTo>
                      <a:cubicBezTo>
                        <a:pt x="20" y="2"/>
                        <a:pt x="20" y="2"/>
                        <a:pt x="20" y="2"/>
                      </a:cubicBezTo>
                      <a:cubicBezTo>
                        <a:pt x="0" y="3"/>
                        <a:pt x="0" y="3"/>
                        <a:pt x="0" y="3"/>
                      </a:cubicBezTo>
                      <a:cubicBezTo>
                        <a:pt x="7" y="9"/>
                        <a:pt x="13" y="15"/>
                        <a:pt x="19" y="20"/>
                      </a:cubicBezTo>
                      <a:cubicBezTo>
                        <a:pt x="50" y="49"/>
                        <a:pt x="80" y="78"/>
                        <a:pt x="110" y="108"/>
                      </a:cubicBezTo>
                      <a:cubicBezTo>
                        <a:pt x="81" y="135"/>
                        <a:pt x="53" y="162"/>
                        <a:pt x="27" y="189"/>
                      </a:cubicBezTo>
                      <a:cubicBezTo>
                        <a:pt x="24" y="193"/>
                        <a:pt x="21" y="196"/>
                        <a:pt x="19" y="199"/>
                      </a:cubicBezTo>
                      <a:cubicBezTo>
                        <a:pt x="16" y="203"/>
                        <a:pt x="13" y="206"/>
                        <a:pt x="12" y="209"/>
                      </a:cubicBezTo>
                      <a:close/>
                    </a:path>
                  </a:pathLst>
                </a:custGeom>
                <a:solidFill>
                  <a:srgbClr val="A0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7" name="Freeform 644"/>
                <p:cNvSpPr/>
                <p:nvPr>
                  <p:custDataLst>
                    <p:tags r:id="rId313"/>
                  </p:custDataLst>
                </p:nvPr>
              </p:nvSpPr>
              <p:spPr bwMode="auto">
                <a:xfrm>
                  <a:off x="2061" y="2848"/>
                  <a:ext cx="3456" cy="1244"/>
                </a:xfrm>
                <a:custGeom>
                  <a:avLst/>
                  <a:gdLst>
                    <a:gd name="T0" fmla="*/ 3 w 1456"/>
                    <a:gd name="T1" fmla="*/ 0 h 524"/>
                    <a:gd name="T2" fmla="*/ 3 w 1456"/>
                    <a:gd name="T3" fmla="*/ 22 h 524"/>
                    <a:gd name="T4" fmla="*/ 0 w 1456"/>
                    <a:gd name="T5" fmla="*/ 194 h 524"/>
                    <a:gd name="T6" fmla="*/ 0 w 1456"/>
                    <a:gd name="T7" fmla="*/ 218 h 524"/>
                    <a:gd name="T8" fmla="*/ 174 w 1456"/>
                    <a:gd name="T9" fmla="*/ 227 h 524"/>
                    <a:gd name="T10" fmla="*/ 259 w 1456"/>
                    <a:gd name="T11" fmla="*/ 238 h 524"/>
                    <a:gd name="T12" fmla="*/ 335 w 1456"/>
                    <a:gd name="T13" fmla="*/ 259 h 524"/>
                    <a:gd name="T14" fmla="*/ 504 w 1456"/>
                    <a:gd name="T15" fmla="*/ 347 h 524"/>
                    <a:gd name="T16" fmla="*/ 689 w 1456"/>
                    <a:gd name="T17" fmla="*/ 453 h 524"/>
                    <a:gd name="T18" fmla="*/ 906 w 1456"/>
                    <a:gd name="T19" fmla="*/ 517 h 524"/>
                    <a:gd name="T20" fmla="*/ 1019 w 1456"/>
                    <a:gd name="T21" fmla="*/ 524 h 524"/>
                    <a:gd name="T22" fmla="*/ 1129 w 1456"/>
                    <a:gd name="T23" fmla="*/ 515 h 524"/>
                    <a:gd name="T24" fmla="*/ 1456 w 1456"/>
                    <a:gd name="T25" fmla="*/ 411 h 524"/>
                    <a:gd name="T26" fmla="*/ 1444 w 1456"/>
                    <a:gd name="T27" fmla="*/ 390 h 524"/>
                    <a:gd name="T28" fmla="*/ 1362 w 1456"/>
                    <a:gd name="T29" fmla="*/ 239 h 524"/>
                    <a:gd name="T30" fmla="*/ 1351 w 1456"/>
                    <a:gd name="T31" fmla="*/ 220 h 524"/>
                    <a:gd name="T32" fmla="*/ 1231 w 1456"/>
                    <a:gd name="T33" fmla="*/ 271 h 524"/>
                    <a:gd name="T34" fmla="*/ 1223 w 1456"/>
                    <a:gd name="T35" fmla="*/ 273 h 524"/>
                    <a:gd name="T36" fmla="*/ 1215 w 1456"/>
                    <a:gd name="T37" fmla="*/ 275 h 524"/>
                    <a:gd name="T38" fmla="*/ 1199 w 1456"/>
                    <a:gd name="T39" fmla="*/ 280 h 524"/>
                    <a:gd name="T40" fmla="*/ 1183 w 1456"/>
                    <a:gd name="T41" fmla="*/ 284 h 524"/>
                    <a:gd name="T42" fmla="*/ 1167 w 1456"/>
                    <a:gd name="T43" fmla="*/ 287 h 524"/>
                    <a:gd name="T44" fmla="*/ 1151 w 1456"/>
                    <a:gd name="T45" fmla="*/ 291 h 524"/>
                    <a:gd name="T46" fmla="*/ 1143 w 1456"/>
                    <a:gd name="T47" fmla="*/ 293 h 524"/>
                    <a:gd name="T48" fmla="*/ 1134 w 1456"/>
                    <a:gd name="T49" fmla="*/ 294 h 524"/>
                    <a:gd name="T50" fmla="*/ 1101 w 1456"/>
                    <a:gd name="T51" fmla="*/ 299 h 524"/>
                    <a:gd name="T52" fmla="*/ 1080 w 1456"/>
                    <a:gd name="T53" fmla="*/ 301 h 524"/>
                    <a:gd name="T54" fmla="*/ 1058 w 1456"/>
                    <a:gd name="T55" fmla="*/ 303 h 524"/>
                    <a:gd name="T56" fmla="*/ 1047 w 1456"/>
                    <a:gd name="T57" fmla="*/ 304 h 524"/>
                    <a:gd name="T58" fmla="*/ 1037 w 1456"/>
                    <a:gd name="T59" fmla="*/ 305 h 524"/>
                    <a:gd name="T60" fmla="*/ 1016 w 1456"/>
                    <a:gd name="T61" fmla="*/ 306 h 524"/>
                    <a:gd name="T62" fmla="*/ 935 w 1456"/>
                    <a:gd name="T63" fmla="*/ 301 h 524"/>
                    <a:gd name="T64" fmla="*/ 857 w 1456"/>
                    <a:gd name="T65" fmla="*/ 284 h 524"/>
                    <a:gd name="T66" fmla="*/ 782 w 1456"/>
                    <a:gd name="T67" fmla="*/ 255 h 524"/>
                    <a:gd name="T68" fmla="*/ 619 w 1456"/>
                    <a:gd name="T69" fmla="*/ 161 h 524"/>
                    <a:gd name="T70" fmla="*/ 522 w 1456"/>
                    <a:gd name="T71" fmla="*/ 105 h 524"/>
                    <a:gd name="T72" fmla="*/ 409 w 1456"/>
                    <a:gd name="T73" fmla="*/ 54 h 524"/>
                    <a:gd name="T74" fmla="*/ 395 w 1456"/>
                    <a:gd name="T75" fmla="*/ 49 h 524"/>
                    <a:gd name="T76" fmla="*/ 381 w 1456"/>
                    <a:gd name="T77" fmla="*/ 44 h 524"/>
                    <a:gd name="T78" fmla="*/ 354 w 1456"/>
                    <a:gd name="T79" fmla="*/ 36 h 524"/>
                    <a:gd name="T80" fmla="*/ 339 w 1456"/>
                    <a:gd name="T81" fmla="*/ 33 h 524"/>
                    <a:gd name="T82" fmla="*/ 325 w 1456"/>
                    <a:gd name="T83" fmla="*/ 29 h 524"/>
                    <a:gd name="T84" fmla="*/ 311 w 1456"/>
                    <a:gd name="T85" fmla="*/ 26 h 524"/>
                    <a:gd name="T86" fmla="*/ 304 w 1456"/>
                    <a:gd name="T87" fmla="*/ 25 h 524"/>
                    <a:gd name="T88" fmla="*/ 297 w 1456"/>
                    <a:gd name="T89" fmla="*/ 24 h 524"/>
                    <a:gd name="T90" fmla="*/ 197 w 1456"/>
                    <a:gd name="T91" fmla="*/ 10 h 524"/>
                    <a:gd name="T92" fmla="*/ 3 w 1456"/>
                    <a:gd name="T93"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6" h="524">
                      <a:moveTo>
                        <a:pt x="3" y="0"/>
                      </a:moveTo>
                      <a:cubicBezTo>
                        <a:pt x="3" y="22"/>
                        <a:pt x="3" y="22"/>
                        <a:pt x="3" y="22"/>
                      </a:cubicBezTo>
                      <a:cubicBezTo>
                        <a:pt x="0" y="194"/>
                        <a:pt x="0" y="194"/>
                        <a:pt x="0" y="194"/>
                      </a:cubicBezTo>
                      <a:cubicBezTo>
                        <a:pt x="0" y="218"/>
                        <a:pt x="0" y="218"/>
                        <a:pt x="0" y="218"/>
                      </a:cubicBezTo>
                      <a:cubicBezTo>
                        <a:pt x="59" y="218"/>
                        <a:pt x="117" y="221"/>
                        <a:pt x="174" y="227"/>
                      </a:cubicBezTo>
                      <a:cubicBezTo>
                        <a:pt x="203" y="230"/>
                        <a:pt x="231" y="234"/>
                        <a:pt x="259" y="238"/>
                      </a:cubicBezTo>
                      <a:cubicBezTo>
                        <a:pt x="285" y="243"/>
                        <a:pt x="310" y="250"/>
                        <a:pt x="335" y="259"/>
                      </a:cubicBezTo>
                      <a:cubicBezTo>
                        <a:pt x="391" y="279"/>
                        <a:pt x="446" y="311"/>
                        <a:pt x="504" y="347"/>
                      </a:cubicBezTo>
                      <a:cubicBezTo>
                        <a:pt x="561" y="382"/>
                        <a:pt x="622" y="421"/>
                        <a:pt x="689" y="453"/>
                      </a:cubicBezTo>
                      <a:cubicBezTo>
                        <a:pt x="757" y="484"/>
                        <a:pt x="831" y="508"/>
                        <a:pt x="906" y="517"/>
                      </a:cubicBezTo>
                      <a:cubicBezTo>
                        <a:pt x="944" y="522"/>
                        <a:pt x="981" y="524"/>
                        <a:pt x="1019" y="524"/>
                      </a:cubicBezTo>
                      <a:cubicBezTo>
                        <a:pt x="1056" y="523"/>
                        <a:pt x="1093" y="520"/>
                        <a:pt x="1129" y="515"/>
                      </a:cubicBezTo>
                      <a:cubicBezTo>
                        <a:pt x="1242" y="500"/>
                        <a:pt x="1354" y="467"/>
                        <a:pt x="1456" y="411"/>
                      </a:cubicBezTo>
                      <a:cubicBezTo>
                        <a:pt x="1444" y="390"/>
                        <a:pt x="1444" y="390"/>
                        <a:pt x="1444" y="390"/>
                      </a:cubicBezTo>
                      <a:cubicBezTo>
                        <a:pt x="1362" y="239"/>
                        <a:pt x="1362" y="239"/>
                        <a:pt x="1362" y="239"/>
                      </a:cubicBezTo>
                      <a:cubicBezTo>
                        <a:pt x="1351" y="220"/>
                        <a:pt x="1351" y="220"/>
                        <a:pt x="1351" y="220"/>
                      </a:cubicBezTo>
                      <a:cubicBezTo>
                        <a:pt x="1313" y="240"/>
                        <a:pt x="1273" y="258"/>
                        <a:pt x="1231" y="271"/>
                      </a:cubicBezTo>
                      <a:cubicBezTo>
                        <a:pt x="1228" y="271"/>
                        <a:pt x="1226" y="272"/>
                        <a:pt x="1223" y="273"/>
                      </a:cubicBezTo>
                      <a:cubicBezTo>
                        <a:pt x="1215" y="275"/>
                        <a:pt x="1215" y="275"/>
                        <a:pt x="1215" y="275"/>
                      </a:cubicBezTo>
                      <a:cubicBezTo>
                        <a:pt x="1199" y="280"/>
                        <a:pt x="1199" y="280"/>
                        <a:pt x="1199" y="280"/>
                      </a:cubicBezTo>
                      <a:cubicBezTo>
                        <a:pt x="1194" y="281"/>
                        <a:pt x="1189" y="283"/>
                        <a:pt x="1183" y="284"/>
                      </a:cubicBezTo>
                      <a:cubicBezTo>
                        <a:pt x="1167" y="287"/>
                        <a:pt x="1167" y="287"/>
                        <a:pt x="1167" y="287"/>
                      </a:cubicBezTo>
                      <a:cubicBezTo>
                        <a:pt x="1151" y="291"/>
                        <a:pt x="1151" y="291"/>
                        <a:pt x="1151" y="291"/>
                      </a:cubicBezTo>
                      <a:cubicBezTo>
                        <a:pt x="1143" y="293"/>
                        <a:pt x="1143" y="293"/>
                        <a:pt x="1143" y="293"/>
                      </a:cubicBezTo>
                      <a:cubicBezTo>
                        <a:pt x="1140" y="293"/>
                        <a:pt x="1137" y="294"/>
                        <a:pt x="1134" y="294"/>
                      </a:cubicBezTo>
                      <a:cubicBezTo>
                        <a:pt x="1101" y="299"/>
                        <a:pt x="1101" y="299"/>
                        <a:pt x="1101" y="299"/>
                      </a:cubicBezTo>
                      <a:cubicBezTo>
                        <a:pt x="1094" y="300"/>
                        <a:pt x="1087" y="301"/>
                        <a:pt x="1080" y="301"/>
                      </a:cubicBezTo>
                      <a:cubicBezTo>
                        <a:pt x="1058" y="303"/>
                        <a:pt x="1058" y="303"/>
                        <a:pt x="1058" y="303"/>
                      </a:cubicBezTo>
                      <a:cubicBezTo>
                        <a:pt x="1047" y="304"/>
                        <a:pt x="1047" y="304"/>
                        <a:pt x="1047" y="304"/>
                      </a:cubicBezTo>
                      <a:cubicBezTo>
                        <a:pt x="1044" y="305"/>
                        <a:pt x="1040" y="305"/>
                        <a:pt x="1037" y="305"/>
                      </a:cubicBezTo>
                      <a:cubicBezTo>
                        <a:pt x="1030" y="305"/>
                        <a:pt x="1023" y="305"/>
                        <a:pt x="1016" y="306"/>
                      </a:cubicBezTo>
                      <a:cubicBezTo>
                        <a:pt x="988" y="306"/>
                        <a:pt x="961" y="304"/>
                        <a:pt x="935" y="301"/>
                      </a:cubicBezTo>
                      <a:cubicBezTo>
                        <a:pt x="908" y="298"/>
                        <a:pt x="883" y="292"/>
                        <a:pt x="857" y="284"/>
                      </a:cubicBezTo>
                      <a:cubicBezTo>
                        <a:pt x="832" y="277"/>
                        <a:pt x="807" y="267"/>
                        <a:pt x="782" y="255"/>
                      </a:cubicBezTo>
                      <a:cubicBezTo>
                        <a:pt x="731" y="232"/>
                        <a:pt x="678" y="199"/>
                        <a:pt x="619" y="161"/>
                      </a:cubicBezTo>
                      <a:cubicBezTo>
                        <a:pt x="589" y="143"/>
                        <a:pt x="557" y="123"/>
                        <a:pt x="522" y="105"/>
                      </a:cubicBezTo>
                      <a:cubicBezTo>
                        <a:pt x="487" y="86"/>
                        <a:pt x="449" y="68"/>
                        <a:pt x="409" y="54"/>
                      </a:cubicBezTo>
                      <a:cubicBezTo>
                        <a:pt x="395" y="49"/>
                        <a:pt x="395" y="49"/>
                        <a:pt x="395" y="49"/>
                      </a:cubicBezTo>
                      <a:cubicBezTo>
                        <a:pt x="391" y="47"/>
                        <a:pt x="386" y="46"/>
                        <a:pt x="381" y="44"/>
                      </a:cubicBezTo>
                      <a:cubicBezTo>
                        <a:pt x="372" y="42"/>
                        <a:pt x="363" y="39"/>
                        <a:pt x="354" y="36"/>
                      </a:cubicBezTo>
                      <a:cubicBezTo>
                        <a:pt x="339" y="33"/>
                        <a:pt x="339" y="33"/>
                        <a:pt x="339" y="33"/>
                      </a:cubicBezTo>
                      <a:cubicBezTo>
                        <a:pt x="335" y="31"/>
                        <a:pt x="330" y="30"/>
                        <a:pt x="325" y="29"/>
                      </a:cubicBezTo>
                      <a:cubicBezTo>
                        <a:pt x="311" y="26"/>
                        <a:pt x="311" y="26"/>
                        <a:pt x="311" y="26"/>
                      </a:cubicBezTo>
                      <a:cubicBezTo>
                        <a:pt x="304" y="25"/>
                        <a:pt x="304" y="25"/>
                        <a:pt x="304" y="25"/>
                      </a:cubicBezTo>
                      <a:cubicBezTo>
                        <a:pt x="301" y="24"/>
                        <a:pt x="299" y="24"/>
                        <a:pt x="297" y="24"/>
                      </a:cubicBezTo>
                      <a:cubicBezTo>
                        <a:pt x="263" y="18"/>
                        <a:pt x="229" y="13"/>
                        <a:pt x="197" y="10"/>
                      </a:cubicBezTo>
                      <a:cubicBezTo>
                        <a:pt x="131" y="3"/>
                        <a:pt x="67" y="0"/>
                        <a:pt x="3" y="0"/>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8" name="Freeform 645"/>
                <p:cNvSpPr/>
                <p:nvPr>
                  <p:custDataLst>
                    <p:tags r:id="rId314"/>
                  </p:custDataLst>
                </p:nvPr>
              </p:nvSpPr>
              <p:spPr bwMode="auto">
                <a:xfrm>
                  <a:off x="5132" y="3375"/>
                  <a:ext cx="846" cy="805"/>
                </a:xfrm>
                <a:custGeom>
                  <a:avLst/>
                  <a:gdLst>
                    <a:gd name="T0" fmla="*/ 193 w 356"/>
                    <a:gd name="T1" fmla="*/ 147 h 339"/>
                    <a:gd name="T2" fmla="*/ 206 w 356"/>
                    <a:gd name="T3" fmla="*/ 84 h 339"/>
                    <a:gd name="T4" fmla="*/ 210 w 356"/>
                    <a:gd name="T5" fmla="*/ 53 h 339"/>
                    <a:gd name="T6" fmla="*/ 212 w 356"/>
                    <a:gd name="T7" fmla="*/ 23 h 339"/>
                    <a:gd name="T8" fmla="*/ 212 w 356"/>
                    <a:gd name="T9" fmla="*/ 11 h 339"/>
                    <a:gd name="T10" fmla="*/ 212 w 356"/>
                    <a:gd name="T11" fmla="*/ 5 h 339"/>
                    <a:gd name="T12" fmla="*/ 210 w 356"/>
                    <a:gd name="T13" fmla="*/ 0 h 339"/>
                    <a:gd name="T14" fmla="*/ 206 w 356"/>
                    <a:gd name="T15" fmla="*/ 5 h 339"/>
                    <a:gd name="T16" fmla="*/ 200 w 356"/>
                    <a:gd name="T17" fmla="*/ 10 h 339"/>
                    <a:gd name="T18" fmla="*/ 187 w 356"/>
                    <a:gd name="T19" fmla="*/ 20 h 339"/>
                    <a:gd name="T20" fmla="*/ 159 w 356"/>
                    <a:gd name="T21" fmla="*/ 40 h 339"/>
                    <a:gd name="T22" fmla="*/ 130 w 356"/>
                    <a:gd name="T23" fmla="*/ 59 h 339"/>
                    <a:gd name="T24" fmla="*/ 116 w 356"/>
                    <a:gd name="T25" fmla="*/ 68 h 339"/>
                    <a:gd name="T26" fmla="*/ 100 w 356"/>
                    <a:gd name="T27" fmla="*/ 77 h 339"/>
                    <a:gd name="T28" fmla="*/ 109 w 356"/>
                    <a:gd name="T29" fmla="*/ 93 h 339"/>
                    <a:gd name="T30" fmla="*/ 162 w 356"/>
                    <a:gd name="T31" fmla="*/ 189 h 339"/>
                    <a:gd name="T32" fmla="*/ 43 w 356"/>
                    <a:gd name="T33" fmla="*/ 305 h 339"/>
                    <a:gd name="T34" fmla="*/ 0 w 356"/>
                    <a:gd name="T35" fmla="*/ 339 h 339"/>
                    <a:gd name="T36" fmla="*/ 182 w 356"/>
                    <a:gd name="T37" fmla="*/ 267 h 339"/>
                    <a:gd name="T38" fmla="*/ 268 w 356"/>
                    <a:gd name="T39" fmla="*/ 216 h 339"/>
                    <a:gd name="T40" fmla="*/ 290 w 356"/>
                    <a:gd name="T41" fmla="*/ 201 h 339"/>
                    <a:gd name="T42" fmla="*/ 310 w 356"/>
                    <a:gd name="T43" fmla="*/ 186 h 339"/>
                    <a:gd name="T44" fmla="*/ 321 w 356"/>
                    <a:gd name="T45" fmla="*/ 177 h 339"/>
                    <a:gd name="T46" fmla="*/ 332 w 356"/>
                    <a:gd name="T47" fmla="*/ 169 h 339"/>
                    <a:gd name="T48" fmla="*/ 342 w 356"/>
                    <a:gd name="T49" fmla="*/ 159 h 339"/>
                    <a:gd name="T50" fmla="*/ 349 w 356"/>
                    <a:gd name="T51" fmla="*/ 154 h 339"/>
                    <a:gd name="T52" fmla="*/ 352 w 356"/>
                    <a:gd name="T53" fmla="*/ 151 h 339"/>
                    <a:gd name="T54" fmla="*/ 356 w 356"/>
                    <a:gd name="T55" fmla="*/ 146 h 339"/>
                    <a:gd name="T56" fmla="*/ 350 w 356"/>
                    <a:gd name="T57" fmla="*/ 149 h 339"/>
                    <a:gd name="T58" fmla="*/ 348 w 356"/>
                    <a:gd name="T59" fmla="*/ 149 h 339"/>
                    <a:gd name="T60" fmla="*/ 346 w 356"/>
                    <a:gd name="T61" fmla="*/ 150 h 339"/>
                    <a:gd name="T62" fmla="*/ 337 w 356"/>
                    <a:gd name="T63" fmla="*/ 151 h 339"/>
                    <a:gd name="T64" fmla="*/ 329 w 356"/>
                    <a:gd name="T65" fmla="*/ 152 h 339"/>
                    <a:gd name="T66" fmla="*/ 321 w 356"/>
                    <a:gd name="T67" fmla="*/ 152 h 339"/>
                    <a:gd name="T68" fmla="*/ 313 w 356"/>
                    <a:gd name="T69" fmla="*/ 153 h 339"/>
                    <a:gd name="T70" fmla="*/ 304 w 356"/>
                    <a:gd name="T71" fmla="*/ 153 h 339"/>
                    <a:gd name="T72" fmla="*/ 288 w 356"/>
                    <a:gd name="T73" fmla="*/ 154 h 339"/>
                    <a:gd name="T74" fmla="*/ 255 w 356"/>
                    <a:gd name="T75" fmla="*/ 153 h 339"/>
                    <a:gd name="T76" fmla="*/ 224 w 356"/>
                    <a:gd name="T77" fmla="*/ 151 h 339"/>
                    <a:gd name="T78" fmla="*/ 193 w 356"/>
                    <a:gd name="T79" fmla="*/ 1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6" h="339">
                      <a:moveTo>
                        <a:pt x="193" y="147"/>
                      </a:moveTo>
                      <a:cubicBezTo>
                        <a:pt x="198" y="126"/>
                        <a:pt x="203" y="105"/>
                        <a:pt x="206" y="84"/>
                      </a:cubicBezTo>
                      <a:cubicBezTo>
                        <a:pt x="208" y="74"/>
                        <a:pt x="209" y="64"/>
                        <a:pt x="210" y="53"/>
                      </a:cubicBezTo>
                      <a:cubicBezTo>
                        <a:pt x="211" y="43"/>
                        <a:pt x="212" y="33"/>
                        <a:pt x="212" y="23"/>
                      </a:cubicBezTo>
                      <a:cubicBezTo>
                        <a:pt x="212" y="19"/>
                        <a:pt x="212" y="15"/>
                        <a:pt x="212" y="11"/>
                      </a:cubicBezTo>
                      <a:cubicBezTo>
                        <a:pt x="212" y="5"/>
                        <a:pt x="212" y="5"/>
                        <a:pt x="212" y="5"/>
                      </a:cubicBezTo>
                      <a:cubicBezTo>
                        <a:pt x="212" y="3"/>
                        <a:pt x="211" y="2"/>
                        <a:pt x="210" y="0"/>
                      </a:cubicBezTo>
                      <a:cubicBezTo>
                        <a:pt x="206" y="5"/>
                        <a:pt x="206" y="5"/>
                        <a:pt x="206" y="5"/>
                      </a:cubicBezTo>
                      <a:cubicBezTo>
                        <a:pt x="204" y="6"/>
                        <a:pt x="202" y="8"/>
                        <a:pt x="200" y="10"/>
                      </a:cubicBezTo>
                      <a:cubicBezTo>
                        <a:pt x="196" y="13"/>
                        <a:pt x="191" y="17"/>
                        <a:pt x="187" y="20"/>
                      </a:cubicBezTo>
                      <a:cubicBezTo>
                        <a:pt x="178" y="27"/>
                        <a:pt x="169" y="34"/>
                        <a:pt x="159" y="40"/>
                      </a:cubicBezTo>
                      <a:cubicBezTo>
                        <a:pt x="150" y="47"/>
                        <a:pt x="140" y="53"/>
                        <a:pt x="130" y="59"/>
                      </a:cubicBezTo>
                      <a:cubicBezTo>
                        <a:pt x="126" y="63"/>
                        <a:pt x="121" y="65"/>
                        <a:pt x="116" y="68"/>
                      </a:cubicBezTo>
                      <a:cubicBezTo>
                        <a:pt x="100" y="77"/>
                        <a:pt x="100" y="77"/>
                        <a:pt x="100" y="77"/>
                      </a:cubicBezTo>
                      <a:cubicBezTo>
                        <a:pt x="109" y="93"/>
                        <a:pt x="109" y="93"/>
                        <a:pt x="109" y="93"/>
                      </a:cubicBezTo>
                      <a:cubicBezTo>
                        <a:pt x="162" y="189"/>
                        <a:pt x="162" y="189"/>
                        <a:pt x="162" y="189"/>
                      </a:cubicBezTo>
                      <a:cubicBezTo>
                        <a:pt x="127" y="231"/>
                        <a:pt x="87" y="269"/>
                        <a:pt x="43" y="305"/>
                      </a:cubicBezTo>
                      <a:cubicBezTo>
                        <a:pt x="29" y="317"/>
                        <a:pt x="15" y="329"/>
                        <a:pt x="0" y="339"/>
                      </a:cubicBezTo>
                      <a:cubicBezTo>
                        <a:pt x="62" y="321"/>
                        <a:pt x="123" y="297"/>
                        <a:pt x="182" y="267"/>
                      </a:cubicBezTo>
                      <a:cubicBezTo>
                        <a:pt x="212" y="252"/>
                        <a:pt x="240" y="235"/>
                        <a:pt x="268" y="216"/>
                      </a:cubicBezTo>
                      <a:cubicBezTo>
                        <a:pt x="290" y="201"/>
                        <a:pt x="290" y="201"/>
                        <a:pt x="290" y="201"/>
                      </a:cubicBezTo>
                      <a:cubicBezTo>
                        <a:pt x="310" y="186"/>
                        <a:pt x="310" y="186"/>
                        <a:pt x="310" y="186"/>
                      </a:cubicBezTo>
                      <a:cubicBezTo>
                        <a:pt x="321" y="177"/>
                        <a:pt x="321" y="177"/>
                        <a:pt x="321" y="177"/>
                      </a:cubicBezTo>
                      <a:cubicBezTo>
                        <a:pt x="325" y="174"/>
                        <a:pt x="328" y="172"/>
                        <a:pt x="332" y="169"/>
                      </a:cubicBezTo>
                      <a:cubicBezTo>
                        <a:pt x="342" y="159"/>
                        <a:pt x="342" y="159"/>
                        <a:pt x="342" y="159"/>
                      </a:cubicBezTo>
                      <a:cubicBezTo>
                        <a:pt x="349" y="154"/>
                        <a:pt x="349" y="154"/>
                        <a:pt x="349" y="154"/>
                      </a:cubicBezTo>
                      <a:cubicBezTo>
                        <a:pt x="352" y="151"/>
                        <a:pt x="352" y="151"/>
                        <a:pt x="352" y="151"/>
                      </a:cubicBezTo>
                      <a:cubicBezTo>
                        <a:pt x="356" y="146"/>
                        <a:pt x="356" y="146"/>
                        <a:pt x="356" y="146"/>
                      </a:cubicBezTo>
                      <a:cubicBezTo>
                        <a:pt x="350" y="149"/>
                        <a:pt x="350" y="149"/>
                        <a:pt x="350" y="149"/>
                      </a:cubicBezTo>
                      <a:cubicBezTo>
                        <a:pt x="349" y="149"/>
                        <a:pt x="349" y="149"/>
                        <a:pt x="348" y="149"/>
                      </a:cubicBezTo>
                      <a:cubicBezTo>
                        <a:pt x="346" y="150"/>
                        <a:pt x="346" y="150"/>
                        <a:pt x="346" y="150"/>
                      </a:cubicBezTo>
                      <a:cubicBezTo>
                        <a:pt x="337" y="151"/>
                        <a:pt x="337" y="151"/>
                        <a:pt x="337" y="151"/>
                      </a:cubicBezTo>
                      <a:cubicBezTo>
                        <a:pt x="334" y="151"/>
                        <a:pt x="332" y="151"/>
                        <a:pt x="329" y="152"/>
                      </a:cubicBezTo>
                      <a:cubicBezTo>
                        <a:pt x="321" y="152"/>
                        <a:pt x="321" y="152"/>
                        <a:pt x="321" y="152"/>
                      </a:cubicBezTo>
                      <a:cubicBezTo>
                        <a:pt x="319" y="152"/>
                        <a:pt x="316" y="153"/>
                        <a:pt x="313" y="153"/>
                      </a:cubicBezTo>
                      <a:cubicBezTo>
                        <a:pt x="304" y="153"/>
                        <a:pt x="304" y="153"/>
                        <a:pt x="304" y="153"/>
                      </a:cubicBezTo>
                      <a:cubicBezTo>
                        <a:pt x="288" y="154"/>
                        <a:pt x="288" y="154"/>
                        <a:pt x="288" y="154"/>
                      </a:cubicBezTo>
                      <a:cubicBezTo>
                        <a:pt x="277" y="154"/>
                        <a:pt x="266" y="154"/>
                        <a:pt x="255" y="153"/>
                      </a:cubicBezTo>
                      <a:cubicBezTo>
                        <a:pt x="245" y="153"/>
                        <a:pt x="234" y="152"/>
                        <a:pt x="224" y="151"/>
                      </a:cubicBezTo>
                      <a:cubicBezTo>
                        <a:pt x="213" y="150"/>
                        <a:pt x="203" y="149"/>
                        <a:pt x="193" y="147"/>
                      </a:cubicBezTo>
                      <a:close/>
                    </a:path>
                  </a:pathLst>
                </a:custGeom>
                <a:solidFill>
                  <a:srgbClr val="A0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9" name="Freeform 646"/>
                <p:cNvSpPr/>
                <p:nvPr>
                  <p:custDataLst>
                    <p:tags r:id="rId315"/>
                  </p:custDataLst>
                </p:nvPr>
              </p:nvSpPr>
              <p:spPr bwMode="auto">
                <a:xfrm>
                  <a:off x="5080" y="3824"/>
                  <a:ext cx="437" cy="356"/>
                </a:xfrm>
                <a:custGeom>
                  <a:avLst/>
                  <a:gdLst>
                    <a:gd name="T0" fmla="*/ 136 w 184"/>
                    <a:gd name="T1" fmla="*/ 24 h 150"/>
                    <a:gd name="T2" fmla="*/ 103 w 184"/>
                    <a:gd name="T3" fmla="*/ 39 h 150"/>
                    <a:gd name="T4" fmla="*/ 69 w 184"/>
                    <a:gd name="T5" fmla="*/ 52 h 150"/>
                    <a:gd name="T6" fmla="*/ 52 w 184"/>
                    <a:gd name="T7" fmla="*/ 58 h 150"/>
                    <a:gd name="T8" fmla="*/ 35 w 184"/>
                    <a:gd name="T9" fmla="*/ 64 h 150"/>
                    <a:gd name="T10" fmla="*/ 17 w 184"/>
                    <a:gd name="T11" fmla="*/ 70 h 150"/>
                    <a:gd name="T12" fmla="*/ 0 w 184"/>
                    <a:gd name="T13" fmla="*/ 75 h 150"/>
                    <a:gd name="T14" fmla="*/ 16 w 184"/>
                    <a:gd name="T15" fmla="*/ 130 h 150"/>
                    <a:gd name="T16" fmla="*/ 22 w 184"/>
                    <a:gd name="T17" fmla="*/ 150 h 150"/>
                    <a:gd name="T18" fmla="*/ 184 w 184"/>
                    <a:gd name="T19" fmla="*/ 0 h 150"/>
                    <a:gd name="T20" fmla="*/ 160 w 184"/>
                    <a:gd name="T21" fmla="*/ 12 h 150"/>
                    <a:gd name="T22" fmla="*/ 148 w 184"/>
                    <a:gd name="T23" fmla="*/ 18 h 150"/>
                    <a:gd name="T24" fmla="*/ 136 w 184"/>
                    <a:gd name="T25" fmla="*/ 2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150">
                      <a:moveTo>
                        <a:pt x="136" y="24"/>
                      </a:moveTo>
                      <a:cubicBezTo>
                        <a:pt x="125" y="29"/>
                        <a:pt x="114" y="34"/>
                        <a:pt x="103" y="39"/>
                      </a:cubicBezTo>
                      <a:cubicBezTo>
                        <a:pt x="69" y="52"/>
                        <a:pt x="69" y="52"/>
                        <a:pt x="69" y="52"/>
                      </a:cubicBezTo>
                      <a:cubicBezTo>
                        <a:pt x="63" y="55"/>
                        <a:pt x="58" y="56"/>
                        <a:pt x="52" y="58"/>
                      </a:cubicBezTo>
                      <a:cubicBezTo>
                        <a:pt x="35" y="64"/>
                        <a:pt x="35" y="64"/>
                        <a:pt x="35" y="64"/>
                      </a:cubicBezTo>
                      <a:cubicBezTo>
                        <a:pt x="17" y="70"/>
                        <a:pt x="17" y="70"/>
                        <a:pt x="17" y="70"/>
                      </a:cubicBezTo>
                      <a:cubicBezTo>
                        <a:pt x="12" y="72"/>
                        <a:pt x="6" y="73"/>
                        <a:pt x="0" y="75"/>
                      </a:cubicBezTo>
                      <a:cubicBezTo>
                        <a:pt x="16" y="130"/>
                        <a:pt x="16" y="130"/>
                        <a:pt x="16" y="130"/>
                      </a:cubicBezTo>
                      <a:cubicBezTo>
                        <a:pt x="22" y="150"/>
                        <a:pt x="22" y="150"/>
                        <a:pt x="22" y="150"/>
                      </a:cubicBezTo>
                      <a:cubicBezTo>
                        <a:pt x="83" y="105"/>
                        <a:pt x="138" y="55"/>
                        <a:pt x="184" y="0"/>
                      </a:cubicBezTo>
                      <a:cubicBezTo>
                        <a:pt x="176" y="4"/>
                        <a:pt x="168" y="8"/>
                        <a:pt x="160" y="12"/>
                      </a:cubicBezTo>
                      <a:cubicBezTo>
                        <a:pt x="148" y="18"/>
                        <a:pt x="148" y="18"/>
                        <a:pt x="148" y="18"/>
                      </a:cubicBezTo>
                      <a:cubicBezTo>
                        <a:pt x="144" y="20"/>
                        <a:pt x="140" y="22"/>
                        <a:pt x="136" y="24"/>
                      </a:cubicBez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0" name="Freeform 647"/>
                <p:cNvSpPr/>
                <p:nvPr>
                  <p:custDataLst>
                    <p:tags r:id="rId316"/>
                  </p:custDataLst>
                </p:nvPr>
              </p:nvSpPr>
              <p:spPr bwMode="auto">
                <a:xfrm>
                  <a:off x="2061" y="3365"/>
                  <a:ext cx="420" cy="207"/>
                </a:xfrm>
                <a:custGeom>
                  <a:avLst/>
                  <a:gdLst>
                    <a:gd name="T0" fmla="*/ 0 w 177"/>
                    <a:gd name="T1" fmla="*/ 0 h 87"/>
                    <a:gd name="T2" fmla="*/ 87 w 177"/>
                    <a:gd name="T3" fmla="*/ 42 h 87"/>
                    <a:gd name="T4" fmla="*/ 169 w 177"/>
                    <a:gd name="T5" fmla="*/ 87 h 87"/>
                    <a:gd name="T6" fmla="*/ 171 w 177"/>
                    <a:gd name="T7" fmla="*/ 66 h 87"/>
                    <a:gd name="T8" fmla="*/ 177 w 177"/>
                    <a:gd name="T9" fmla="*/ 9 h 87"/>
                    <a:gd name="T10" fmla="*/ 47 w 177"/>
                    <a:gd name="T11" fmla="*/ 1 h 87"/>
                    <a:gd name="T12" fmla="*/ 24 w 177"/>
                    <a:gd name="T13" fmla="*/ 0 h 87"/>
                    <a:gd name="T14" fmla="*/ 0 w 177"/>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87">
                      <a:moveTo>
                        <a:pt x="0" y="0"/>
                      </a:moveTo>
                      <a:cubicBezTo>
                        <a:pt x="30" y="13"/>
                        <a:pt x="59" y="27"/>
                        <a:pt x="87" y="42"/>
                      </a:cubicBezTo>
                      <a:cubicBezTo>
                        <a:pt x="115" y="56"/>
                        <a:pt x="143" y="71"/>
                        <a:pt x="169" y="87"/>
                      </a:cubicBezTo>
                      <a:cubicBezTo>
                        <a:pt x="171" y="66"/>
                        <a:pt x="171" y="66"/>
                        <a:pt x="171" y="66"/>
                      </a:cubicBezTo>
                      <a:cubicBezTo>
                        <a:pt x="177" y="9"/>
                        <a:pt x="177" y="9"/>
                        <a:pt x="177" y="9"/>
                      </a:cubicBezTo>
                      <a:cubicBezTo>
                        <a:pt x="134" y="5"/>
                        <a:pt x="91" y="2"/>
                        <a:pt x="47" y="1"/>
                      </a:cubicBezTo>
                      <a:cubicBezTo>
                        <a:pt x="24" y="0"/>
                        <a:pt x="24" y="0"/>
                        <a:pt x="24" y="0"/>
                      </a:cubicBezTo>
                      <a:lnTo>
                        <a:pt x="0" y="0"/>
                      </a:lnTo>
                      <a:close/>
                    </a:path>
                  </a:pathLst>
                </a:custGeom>
                <a:solidFill>
                  <a:srgbClr val="3A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1" name="Freeform 648"/>
                <p:cNvSpPr>
                  <a:spLocks noEditPoints="1"/>
                </p:cNvSpPr>
                <p:nvPr>
                  <p:custDataLst>
                    <p:tags r:id="rId317"/>
                  </p:custDataLst>
                </p:nvPr>
              </p:nvSpPr>
              <p:spPr bwMode="auto">
                <a:xfrm>
                  <a:off x="2298" y="2962"/>
                  <a:ext cx="256" cy="330"/>
                </a:xfrm>
                <a:custGeom>
                  <a:avLst/>
                  <a:gdLst>
                    <a:gd name="T0" fmla="*/ 24 w 256"/>
                    <a:gd name="T1" fmla="*/ 0 h 330"/>
                    <a:gd name="T2" fmla="*/ 45 w 256"/>
                    <a:gd name="T3" fmla="*/ 2 h 330"/>
                    <a:gd name="T4" fmla="*/ 45 w 256"/>
                    <a:gd name="T5" fmla="*/ 4 h 330"/>
                    <a:gd name="T6" fmla="*/ 62 w 256"/>
                    <a:gd name="T7" fmla="*/ 23 h 330"/>
                    <a:gd name="T8" fmla="*/ 55 w 256"/>
                    <a:gd name="T9" fmla="*/ 130 h 330"/>
                    <a:gd name="T10" fmla="*/ 209 w 256"/>
                    <a:gd name="T11" fmla="*/ 142 h 330"/>
                    <a:gd name="T12" fmla="*/ 218 w 256"/>
                    <a:gd name="T13" fmla="*/ 14 h 330"/>
                    <a:gd name="T14" fmla="*/ 237 w 256"/>
                    <a:gd name="T15" fmla="*/ 16 h 330"/>
                    <a:gd name="T16" fmla="*/ 237 w 256"/>
                    <a:gd name="T17" fmla="*/ 19 h 330"/>
                    <a:gd name="T18" fmla="*/ 256 w 256"/>
                    <a:gd name="T19" fmla="*/ 38 h 330"/>
                    <a:gd name="T20" fmla="*/ 235 w 256"/>
                    <a:gd name="T21" fmla="*/ 330 h 330"/>
                    <a:gd name="T22" fmla="*/ 216 w 256"/>
                    <a:gd name="T23" fmla="*/ 327 h 330"/>
                    <a:gd name="T24" fmla="*/ 197 w 256"/>
                    <a:gd name="T25" fmla="*/ 308 h 330"/>
                    <a:gd name="T26" fmla="*/ 195 w 256"/>
                    <a:gd name="T27" fmla="*/ 308 h 330"/>
                    <a:gd name="T28" fmla="*/ 204 w 256"/>
                    <a:gd name="T29" fmla="*/ 180 h 330"/>
                    <a:gd name="T30" fmla="*/ 50 w 256"/>
                    <a:gd name="T31" fmla="*/ 168 h 330"/>
                    <a:gd name="T32" fmla="*/ 40 w 256"/>
                    <a:gd name="T33" fmla="*/ 316 h 330"/>
                    <a:gd name="T34" fmla="*/ 21 w 256"/>
                    <a:gd name="T35" fmla="*/ 313 h 330"/>
                    <a:gd name="T36" fmla="*/ 2 w 256"/>
                    <a:gd name="T37" fmla="*/ 294 h 330"/>
                    <a:gd name="T38" fmla="*/ 0 w 256"/>
                    <a:gd name="T39" fmla="*/ 294 h 330"/>
                    <a:gd name="T40" fmla="*/ 24 w 256"/>
                    <a:gd name="T41" fmla="*/ 0 h 330"/>
                    <a:gd name="T42" fmla="*/ 5 w 256"/>
                    <a:gd name="T43" fmla="*/ 289 h 330"/>
                    <a:gd name="T44" fmla="*/ 19 w 256"/>
                    <a:gd name="T45" fmla="*/ 292 h 330"/>
                    <a:gd name="T46" fmla="*/ 29 w 256"/>
                    <a:gd name="T47" fmla="*/ 145 h 330"/>
                    <a:gd name="T48" fmla="*/ 211 w 256"/>
                    <a:gd name="T49" fmla="*/ 156 h 330"/>
                    <a:gd name="T50" fmla="*/ 200 w 256"/>
                    <a:gd name="T51" fmla="*/ 304 h 330"/>
                    <a:gd name="T52" fmla="*/ 214 w 256"/>
                    <a:gd name="T53" fmla="*/ 306 h 330"/>
                    <a:gd name="T54" fmla="*/ 235 w 256"/>
                    <a:gd name="T55" fmla="*/ 19 h 330"/>
                    <a:gd name="T56" fmla="*/ 221 w 256"/>
                    <a:gd name="T57" fmla="*/ 19 h 330"/>
                    <a:gd name="T58" fmla="*/ 211 w 256"/>
                    <a:gd name="T59" fmla="*/ 145 h 330"/>
                    <a:gd name="T60" fmla="*/ 31 w 256"/>
                    <a:gd name="T61" fmla="*/ 133 h 330"/>
                    <a:gd name="T62" fmla="*/ 40 w 256"/>
                    <a:gd name="T63" fmla="*/ 4 h 330"/>
                    <a:gd name="T64" fmla="*/ 26 w 256"/>
                    <a:gd name="T65" fmla="*/ 4 h 330"/>
                    <a:gd name="T66" fmla="*/ 5 w 256"/>
                    <a:gd name="T67" fmla="*/ 28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0">
                      <a:moveTo>
                        <a:pt x="24" y="0"/>
                      </a:moveTo>
                      <a:lnTo>
                        <a:pt x="45" y="2"/>
                      </a:lnTo>
                      <a:lnTo>
                        <a:pt x="45" y="4"/>
                      </a:lnTo>
                      <a:lnTo>
                        <a:pt x="62" y="23"/>
                      </a:lnTo>
                      <a:lnTo>
                        <a:pt x="55" y="130"/>
                      </a:lnTo>
                      <a:lnTo>
                        <a:pt x="209" y="142"/>
                      </a:lnTo>
                      <a:lnTo>
                        <a:pt x="218" y="14"/>
                      </a:lnTo>
                      <a:lnTo>
                        <a:pt x="237" y="16"/>
                      </a:lnTo>
                      <a:lnTo>
                        <a:pt x="237" y="19"/>
                      </a:lnTo>
                      <a:lnTo>
                        <a:pt x="256" y="38"/>
                      </a:lnTo>
                      <a:lnTo>
                        <a:pt x="235" y="330"/>
                      </a:lnTo>
                      <a:lnTo>
                        <a:pt x="216" y="327"/>
                      </a:lnTo>
                      <a:lnTo>
                        <a:pt x="197" y="308"/>
                      </a:lnTo>
                      <a:lnTo>
                        <a:pt x="195" y="308"/>
                      </a:lnTo>
                      <a:lnTo>
                        <a:pt x="204" y="180"/>
                      </a:lnTo>
                      <a:lnTo>
                        <a:pt x="50" y="168"/>
                      </a:lnTo>
                      <a:lnTo>
                        <a:pt x="40" y="316"/>
                      </a:lnTo>
                      <a:lnTo>
                        <a:pt x="21" y="313"/>
                      </a:lnTo>
                      <a:lnTo>
                        <a:pt x="2" y="294"/>
                      </a:lnTo>
                      <a:lnTo>
                        <a:pt x="0" y="294"/>
                      </a:lnTo>
                      <a:lnTo>
                        <a:pt x="24" y="0"/>
                      </a:lnTo>
                      <a:close/>
                      <a:moveTo>
                        <a:pt x="5" y="289"/>
                      </a:moveTo>
                      <a:lnTo>
                        <a:pt x="19" y="292"/>
                      </a:lnTo>
                      <a:lnTo>
                        <a:pt x="29" y="145"/>
                      </a:lnTo>
                      <a:lnTo>
                        <a:pt x="211" y="156"/>
                      </a:lnTo>
                      <a:lnTo>
                        <a:pt x="200" y="304"/>
                      </a:lnTo>
                      <a:lnTo>
                        <a:pt x="214" y="306"/>
                      </a:lnTo>
                      <a:lnTo>
                        <a:pt x="235" y="19"/>
                      </a:lnTo>
                      <a:lnTo>
                        <a:pt x="221" y="19"/>
                      </a:lnTo>
                      <a:lnTo>
                        <a:pt x="211" y="145"/>
                      </a:lnTo>
                      <a:lnTo>
                        <a:pt x="31" y="133"/>
                      </a:lnTo>
                      <a:lnTo>
                        <a:pt x="40" y="4"/>
                      </a:lnTo>
                      <a:lnTo>
                        <a:pt x="26" y="4"/>
                      </a:lnTo>
                      <a:lnTo>
                        <a:pt x="5" y="289"/>
                      </a:ln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2" name="Freeform 649"/>
                <p:cNvSpPr>
                  <a:spLocks noEditPoints="1"/>
                </p:cNvSpPr>
                <p:nvPr>
                  <p:custDataLst>
                    <p:tags r:id="rId318"/>
                  </p:custDataLst>
                </p:nvPr>
              </p:nvSpPr>
              <p:spPr bwMode="auto">
                <a:xfrm>
                  <a:off x="2564" y="3066"/>
                  <a:ext cx="223" cy="257"/>
                </a:xfrm>
                <a:custGeom>
                  <a:avLst/>
                  <a:gdLst>
                    <a:gd name="T0" fmla="*/ 13 w 94"/>
                    <a:gd name="T1" fmla="*/ 86 h 108"/>
                    <a:gd name="T2" fmla="*/ 6 w 94"/>
                    <a:gd name="T3" fmla="*/ 78 h 108"/>
                    <a:gd name="T4" fmla="*/ 2 w 94"/>
                    <a:gd name="T5" fmla="*/ 43 h 108"/>
                    <a:gd name="T6" fmla="*/ 16 w 94"/>
                    <a:gd name="T7" fmla="*/ 12 h 108"/>
                    <a:gd name="T8" fmla="*/ 48 w 94"/>
                    <a:gd name="T9" fmla="*/ 2 h 108"/>
                    <a:gd name="T10" fmla="*/ 75 w 94"/>
                    <a:gd name="T11" fmla="*/ 20 h 108"/>
                    <a:gd name="T12" fmla="*/ 77 w 94"/>
                    <a:gd name="T13" fmla="*/ 22 h 108"/>
                    <a:gd name="T14" fmla="*/ 79 w 94"/>
                    <a:gd name="T15" fmla="*/ 8 h 108"/>
                    <a:gd name="T16" fmla="*/ 87 w 94"/>
                    <a:gd name="T17" fmla="*/ 9 h 108"/>
                    <a:gd name="T18" fmla="*/ 87 w 94"/>
                    <a:gd name="T19" fmla="*/ 10 h 108"/>
                    <a:gd name="T20" fmla="*/ 94 w 94"/>
                    <a:gd name="T21" fmla="*/ 19 h 108"/>
                    <a:gd name="T22" fmla="*/ 81 w 94"/>
                    <a:gd name="T23" fmla="*/ 108 h 108"/>
                    <a:gd name="T24" fmla="*/ 74 w 94"/>
                    <a:gd name="T25" fmla="*/ 107 h 108"/>
                    <a:gd name="T26" fmla="*/ 68 w 94"/>
                    <a:gd name="T27" fmla="*/ 100 h 108"/>
                    <a:gd name="T28" fmla="*/ 42 w 94"/>
                    <a:gd name="T29" fmla="*/ 105 h 108"/>
                    <a:gd name="T30" fmla="*/ 16 w 94"/>
                    <a:gd name="T31" fmla="*/ 91 h 108"/>
                    <a:gd name="T32" fmla="*/ 13 w 94"/>
                    <a:gd name="T33" fmla="*/ 86 h 108"/>
                    <a:gd name="T34" fmla="*/ 68 w 94"/>
                    <a:gd name="T35" fmla="*/ 97 h 108"/>
                    <a:gd name="T36" fmla="*/ 73 w 94"/>
                    <a:gd name="T37" fmla="*/ 97 h 108"/>
                    <a:gd name="T38" fmla="*/ 85 w 94"/>
                    <a:gd name="T39" fmla="*/ 11 h 108"/>
                    <a:gd name="T40" fmla="*/ 80 w 94"/>
                    <a:gd name="T41" fmla="*/ 10 h 108"/>
                    <a:gd name="T42" fmla="*/ 77 w 94"/>
                    <a:gd name="T43" fmla="*/ 30 h 108"/>
                    <a:gd name="T44" fmla="*/ 48 w 94"/>
                    <a:gd name="T45" fmla="*/ 4 h 108"/>
                    <a:gd name="T46" fmla="*/ 17 w 94"/>
                    <a:gd name="T47" fmla="*/ 13 h 108"/>
                    <a:gd name="T48" fmla="*/ 3 w 94"/>
                    <a:gd name="T49" fmla="*/ 44 h 108"/>
                    <a:gd name="T50" fmla="*/ 8 w 94"/>
                    <a:gd name="T51" fmla="*/ 77 h 108"/>
                    <a:gd name="T52" fmla="*/ 35 w 94"/>
                    <a:gd name="T53" fmla="*/ 94 h 108"/>
                    <a:gd name="T54" fmla="*/ 71 w 94"/>
                    <a:gd name="T55" fmla="*/ 78 h 108"/>
                    <a:gd name="T56" fmla="*/ 68 w 94"/>
                    <a:gd name="T57" fmla="*/ 97 h 108"/>
                    <a:gd name="T58" fmla="*/ 20 w 94"/>
                    <a:gd name="T59" fmla="*/ 17 h 108"/>
                    <a:gd name="T60" fmla="*/ 47 w 94"/>
                    <a:gd name="T61" fmla="*/ 8 h 108"/>
                    <a:gd name="T62" fmla="*/ 70 w 94"/>
                    <a:gd name="T63" fmla="*/ 24 h 108"/>
                    <a:gd name="T64" fmla="*/ 74 w 94"/>
                    <a:gd name="T65" fmla="*/ 54 h 108"/>
                    <a:gd name="T66" fmla="*/ 63 w 94"/>
                    <a:gd name="T67" fmla="*/ 81 h 108"/>
                    <a:gd name="T68" fmla="*/ 36 w 94"/>
                    <a:gd name="T69" fmla="*/ 90 h 108"/>
                    <a:gd name="T70" fmla="*/ 12 w 94"/>
                    <a:gd name="T71" fmla="*/ 74 h 108"/>
                    <a:gd name="T72" fmla="*/ 9 w 94"/>
                    <a:gd name="T73" fmla="*/ 44 h 108"/>
                    <a:gd name="T74" fmla="*/ 20 w 94"/>
                    <a:gd name="T75" fmla="*/ 17 h 108"/>
                    <a:gd name="T76" fmla="*/ 19 w 94"/>
                    <a:gd name="T77" fmla="*/ 81 h 108"/>
                    <a:gd name="T78" fmla="*/ 36 w 94"/>
                    <a:gd name="T79" fmla="*/ 88 h 108"/>
                    <a:gd name="T80" fmla="*/ 62 w 94"/>
                    <a:gd name="T81" fmla="*/ 79 h 108"/>
                    <a:gd name="T82" fmla="*/ 72 w 94"/>
                    <a:gd name="T83" fmla="*/ 53 h 108"/>
                    <a:gd name="T84" fmla="*/ 69 w 94"/>
                    <a:gd name="T85" fmla="*/ 25 h 108"/>
                    <a:gd name="T86" fmla="*/ 69 w 94"/>
                    <a:gd name="T87" fmla="*/ 25 h 108"/>
                    <a:gd name="T88" fmla="*/ 54 w 94"/>
                    <a:gd name="T89" fmla="*/ 19 h 108"/>
                    <a:gd name="T90" fmla="*/ 28 w 94"/>
                    <a:gd name="T91" fmla="*/ 28 h 108"/>
                    <a:gd name="T92" fmla="*/ 17 w 94"/>
                    <a:gd name="T93" fmla="*/ 54 h 108"/>
                    <a:gd name="T94" fmla="*/ 19 w 94"/>
                    <a:gd name="T95"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08">
                      <a:moveTo>
                        <a:pt x="13" y="86"/>
                      </a:moveTo>
                      <a:cubicBezTo>
                        <a:pt x="10" y="84"/>
                        <a:pt x="8" y="81"/>
                        <a:pt x="6" y="78"/>
                      </a:cubicBezTo>
                      <a:cubicBezTo>
                        <a:pt x="1" y="68"/>
                        <a:pt x="0" y="57"/>
                        <a:pt x="2" y="43"/>
                      </a:cubicBezTo>
                      <a:cubicBezTo>
                        <a:pt x="3" y="30"/>
                        <a:pt x="8" y="20"/>
                        <a:pt x="16" y="12"/>
                      </a:cubicBezTo>
                      <a:cubicBezTo>
                        <a:pt x="24" y="4"/>
                        <a:pt x="35" y="0"/>
                        <a:pt x="48" y="2"/>
                      </a:cubicBezTo>
                      <a:cubicBezTo>
                        <a:pt x="61" y="4"/>
                        <a:pt x="70" y="10"/>
                        <a:pt x="75" y="20"/>
                      </a:cubicBezTo>
                      <a:cubicBezTo>
                        <a:pt x="77" y="22"/>
                        <a:pt x="77" y="22"/>
                        <a:pt x="77" y="22"/>
                      </a:cubicBezTo>
                      <a:cubicBezTo>
                        <a:pt x="79" y="8"/>
                        <a:pt x="79" y="8"/>
                        <a:pt x="79" y="8"/>
                      </a:cubicBezTo>
                      <a:cubicBezTo>
                        <a:pt x="87" y="9"/>
                        <a:pt x="87" y="9"/>
                        <a:pt x="87" y="9"/>
                      </a:cubicBezTo>
                      <a:cubicBezTo>
                        <a:pt x="87" y="10"/>
                        <a:pt x="87" y="10"/>
                        <a:pt x="87" y="10"/>
                      </a:cubicBezTo>
                      <a:cubicBezTo>
                        <a:pt x="94" y="19"/>
                        <a:pt x="94" y="19"/>
                        <a:pt x="94" y="19"/>
                      </a:cubicBezTo>
                      <a:cubicBezTo>
                        <a:pt x="81" y="108"/>
                        <a:pt x="81" y="108"/>
                        <a:pt x="81" y="108"/>
                      </a:cubicBezTo>
                      <a:cubicBezTo>
                        <a:pt x="74" y="107"/>
                        <a:pt x="74" y="107"/>
                        <a:pt x="74" y="107"/>
                      </a:cubicBezTo>
                      <a:cubicBezTo>
                        <a:pt x="68" y="100"/>
                        <a:pt x="68" y="100"/>
                        <a:pt x="68" y="100"/>
                      </a:cubicBezTo>
                      <a:cubicBezTo>
                        <a:pt x="61" y="104"/>
                        <a:pt x="53" y="106"/>
                        <a:pt x="42" y="105"/>
                      </a:cubicBezTo>
                      <a:cubicBezTo>
                        <a:pt x="31" y="103"/>
                        <a:pt x="22" y="98"/>
                        <a:pt x="16" y="91"/>
                      </a:cubicBezTo>
                      <a:lnTo>
                        <a:pt x="13" y="86"/>
                      </a:lnTo>
                      <a:close/>
                      <a:moveTo>
                        <a:pt x="68" y="97"/>
                      </a:moveTo>
                      <a:cubicBezTo>
                        <a:pt x="73" y="97"/>
                        <a:pt x="73" y="97"/>
                        <a:pt x="73" y="97"/>
                      </a:cubicBezTo>
                      <a:cubicBezTo>
                        <a:pt x="85" y="11"/>
                        <a:pt x="85" y="11"/>
                        <a:pt x="85" y="11"/>
                      </a:cubicBezTo>
                      <a:cubicBezTo>
                        <a:pt x="80" y="10"/>
                        <a:pt x="80" y="10"/>
                        <a:pt x="80" y="10"/>
                      </a:cubicBezTo>
                      <a:cubicBezTo>
                        <a:pt x="77" y="30"/>
                        <a:pt x="77" y="30"/>
                        <a:pt x="77" y="30"/>
                      </a:cubicBezTo>
                      <a:cubicBezTo>
                        <a:pt x="74" y="15"/>
                        <a:pt x="64" y="6"/>
                        <a:pt x="48" y="4"/>
                      </a:cubicBezTo>
                      <a:cubicBezTo>
                        <a:pt x="35" y="2"/>
                        <a:pt x="25" y="5"/>
                        <a:pt x="17" y="13"/>
                      </a:cubicBezTo>
                      <a:cubicBezTo>
                        <a:pt x="10" y="20"/>
                        <a:pt x="5" y="30"/>
                        <a:pt x="3" y="44"/>
                      </a:cubicBezTo>
                      <a:cubicBezTo>
                        <a:pt x="1" y="57"/>
                        <a:pt x="3" y="68"/>
                        <a:pt x="8" y="77"/>
                      </a:cubicBezTo>
                      <a:cubicBezTo>
                        <a:pt x="13" y="86"/>
                        <a:pt x="22" y="92"/>
                        <a:pt x="35" y="94"/>
                      </a:cubicBezTo>
                      <a:cubicBezTo>
                        <a:pt x="51" y="96"/>
                        <a:pt x="63" y="91"/>
                        <a:pt x="71" y="78"/>
                      </a:cubicBezTo>
                      <a:lnTo>
                        <a:pt x="68" y="97"/>
                      </a:lnTo>
                      <a:close/>
                      <a:moveTo>
                        <a:pt x="20" y="17"/>
                      </a:moveTo>
                      <a:cubicBezTo>
                        <a:pt x="27" y="10"/>
                        <a:pt x="36" y="7"/>
                        <a:pt x="47" y="8"/>
                      </a:cubicBezTo>
                      <a:cubicBezTo>
                        <a:pt x="58" y="10"/>
                        <a:pt x="66" y="15"/>
                        <a:pt x="70" y="24"/>
                      </a:cubicBezTo>
                      <a:cubicBezTo>
                        <a:pt x="74" y="32"/>
                        <a:pt x="76" y="42"/>
                        <a:pt x="74" y="54"/>
                      </a:cubicBezTo>
                      <a:cubicBezTo>
                        <a:pt x="72" y="65"/>
                        <a:pt x="68" y="74"/>
                        <a:pt x="63" y="81"/>
                      </a:cubicBezTo>
                      <a:cubicBezTo>
                        <a:pt x="56" y="88"/>
                        <a:pt x="47" y="91"/>
                        <a:pt x="36" y="90"/>
                      </a:cubicBezTo>
                      <a:cubicBezTo>
                        <a:pt x="25" y="88"/>
                        <a:pt x="17" y="83"/>
                        <a:pt x="12" y="74"/>
                      </a:cubicBezTo>
                      <a:cubicBezTo>
                        <a:pt x="8" y="66"/>
                        <a:pt x="7" y="56"/>
                        <a:pt x="9" y="44"/>
                      </a:cubicBezTo>
                      <a:cubicBezTo>
                        <a:pt x="10" y="33"/>
                        <a:pt x="14" y="24"/>
                        <a:pt x="20" y="17"/>
                      </a:cubicBezTo>
                      <a:close/>
                      <a:moveTo>
                        <a:pt x="19" y="81"/>
                      </a:moveTo>
                      <a:cubicBezTo>
                        <a:pt x="23" y="85"/>
                        <a:pt x="29" y="87"/>
                        <a:pt x="36" y="88"/>
                      </a:cubicBezTo>
                      <a:cubicBezTo>
                        <a:pt x="46" y="89"/>
                        <a:pt x="55" y="87"/>
                        <a:pt x="62" y="79"/>
                      </a:cubicBezTo>
                      <a:cubicBezTo>
                        <a:pt x="67" y="73"/>
                        <a:pt x="71" y="65"/>
                        <a:pt x="72" y="53"/>
                      </a:cubicBezTo>
                      <a:cubicBezTo>
                        <a:pt x="74" y="42"/>
                        <a:pt x="73" y="33"/>
                        <a:pt x="69" y="25"/>
                      </a:cubicBezTo>
                      <a:cubicBezTo>
                        <a:pt x="69" y="25"/>
                        <a:pt x="69" y="25"/>
                        <a:pt x="69" y="25"/>
                      </a:cubicBezTo>
                      <a:cubicBezTo>
                        <a:pt x="65" y="22"/>
                        <a:pt x="60" y="20"/>
                        <a:pt x="54" y="19"/>
                      </a:cubicBezTo>
                      <a:cubicBezTo>
                        <a:pt x="43" y="18"/>
                        <a:pt x="35" y="20"/>
                        <a:pt x="28" y="28"/>
                      </a:cubicBezTo>
                      <a:cubicBezTo>
                        <a:pt x="22" y="34"/>
                        <a:pt x="18" y="43"/>
                        <a:pt x="17" y="54"/>
                      </a:cubicBezTo>
                      <a:cubicBezTo>
                        <a:pt x="15" y="65"/>
                        <a:pt x="16" y="73"/>
                        <a:pt x="19" y="8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3" name="Freeform 650"/>
                <p:cNvSpPr>
                  <a:spLocks noEditPoints="1"/>
                </p:cNvSpPr>
                <p:nvPr>
                  <p:custDataLst>
                    <p:tags r:id="rId319"/>
                  </p:custDataLst>
                </p:nvPr>
              </p:nvSpPr>
              <p:spPr bwMode="auto">
                <a:xfrm>
                  <a:off x="2759" y="3099"/>
                  <a:ext cx="256" cy="314"/>
                </a:xfrm>
                <a:custGeom>
                  <a:avLst/>
                  <a:gdLst>
                    <a:gd name="T0" fmla="*/ 32 w 108"/>
                    <a:gd name="T1" fmla="*/ 0 h 132"/>
                    <a:gd name="T2" fmla="*/ 41 w 108"/>
                    <a:gd name="T3" fmla="*/ 2 h 132"/>
                    <a:gd name="T4" fmla="*/ 41 w 108"/>
                    <a:gd name="T5" fmla="*/ 3 h 132"/>
                    <a:gd name="T6" fmla="*/ 45 w 108"/>
                    <a:gd name="T7" fmla="*/ 10 h 132"/>
                    <a:gd name="T8" fmla="*/ 72 w 108"/>
                    <a:gd name="T9" fmla="*/ 8 h 132"/>
                    <a:gd name="T10" fmla="*/ 97 w 108"/>
                    <a:gd name="T11" fmla="*/ 30 h 132"/>
                    <a:gd name="T12" fmla="*/ 101 w 108"/>
                    <a:gd name="T13" fmla="*/ 36 h 132"/>
                    <a:gd name="T14" fmla="*/ 103 w 108"/>
                    <a:gd name="T15" fmla="*/ 75 h 132"/>
                    <a:gd name="T16" fmla="*/ 86 w 108"/>
                    <a:gd name="T17" fmla="*/ 104 h 132"/>
                    <a:gd name="T18" fmla="*/ 53 w 108"/>
                    <a:gd name="T19" fmla="*/ 109 h 132"/>
                    <a:gd name="T20" fmla="*/ 30 w 108"/>
                    <a:gd name="T21" fmla="*/ 93 h 132"/>
                    <a:gd name="T22" fmla="*/ 26 w 108"/>
                    <a:gd name="T23" fmla="*/ 88 h 132"/>
                    <a:gd name="T24" fmla="*/ 26 w 108"/>
                    <a:gd name="T25" fmla="*/ 87 h 132"/>
                    <a:gd name="T26" fmla="*/ 14 w 108"/>
                    <a:gd name="T27" fmla="*/ 132 h 132"/>
                    <a:gd name="T28" fmla="*/ 6 w 108"/>
                    <a:gd name="T29" fmla="*/ 130 h 132"/>
                    <a:gd name="T30" fmla="*/ 1 w 108"/>
                    <a:gd name="T31" fmla="*/ 121 h 132"/>
                    <a:gd name="T32" fmla="*/ 0 w 108"/>
                    <a:gd name="T33" fmla="*/ 120 h 132"/>
                    <a:gd name="T34" fmla="*/ 32 w 108"/>
                    <a:gd name="T35" fmla="*/ 0 h 132"/>
                    <a:gd name="T36" fmla="*/ 2 w 108"/>
                    <a:gd name="T37" fmla="*/ 119 h 132"/>
                    <a:gd name="T38" fmla="*/ 7 w 108"/>
                    <a:gd name="T39" fmla="*/ 120 h 132"/>
                    <a:gd name="T40" fmla="*/ 21 w 108"/>
                    <a:gd name="T41" fmla="*/ 69 h 132"/>
                    <a:gd name="T42" fmla="*/ 47 w 108"/>
                    <a:gd name="T43" fmla="*/ 98 h 132"/>
                    <a:gd name="T44" fmla="*/ 79 w 108"/>
                    <a:gd name="T45" fmla="*/ 93 h 132"/>
                    <a:gd name="T46" fmla="*/ 96 w 108"/>
                    <a:gd name="T47" fmla="*/ 64 h 132"/>
                    <a:gd name="T48" fmla="*/ 96 w 108"/>
                    <a:gd name="T49" fmla="*/ 31 h 132"/>
                    <a:gd name="T50" fmla="*/ 71 w 108"/>
                    <a:gd name="T51" fmla="*/ 10 h 132"/>
                    <a:gd name="T52" fmla="*/ 34 w 108"/>
                    <a:gd name="T53" fmla="*/ 23 h 132"/>
                    <a:gd name="T54" fmla="*/ 39 w 108"/>
                    <a:gd name="T55" fmla="*/ 3 h 132"/>
                    <a:gd name="T56" fmla="*/ 34 w 108"/>
                    <a:gd name="T57" fmla="*/ 2 h 132"/>
                    <a:gd name="T58" fmla="*/ 2 w 108"/>
                    <a:gd name="T59" fmla="*/ 119 h 132"/>
                    <a:gd name="T60" fmla="*/ 42 w 108"/>
                    <a:gd name="T61" fmla="*/ 20 h 132"/>
                    <a:gd name="T62" fmla="*/ 70 w 108"/>
                    <a:gd name="T63" fmla="*/ 15 h 132"/>
                    <a:gd name="T64" fmla="*/ 91 w 108"/>
                    <a:gd name="T65" fmla="*/ 33 h 132"/>
                    <a:gd name="T66" fmla="*/ 91 w 108"/>
                    <a:gd name="T67" fmla="*/ 63 h 132"/>
                    <a:gd name="T68" fmla="*/ 76 w 108"/>
                    <a:gd name="T69" fmla="*/ 88 h 132"/>
                    <a:gd name="T70" fmla="*/ 48 w 108"/>
                    <a:gd name="T71" fmla="*/ 94 h 132"/>
                    <a:gd name="T72" fmla="*/ 27 w 108"/>
                    <a:gd name="T73" fmla="*/ 75 h 132"/>
                    <a:gd name="T74" fmla="*/ 27 w 108"/>
                    <a:gd name="T75" fmla="*/ 46 h 132"/>
                    <a:gd name="T76" fmla="*/ 42 w 108"/>
                    <a:gd name="T77" fmla="*/ 20 h 132"/>
                    <a:gd name="T78" fmla="*/ 33 w 108"/>
                    <a:gd name="T79" fmla="*/ 83 h 132"/>
                    <a:gd name="T80" fmla="*/ 49 w 108"/>
                    <a:gd name="T81" fmla="*/ 92 h 132"/>
                    <a:gd name="T82" fmla="*/ 76 w 108"/>
                    <a:gd name="T83" fmla="*/ 87 h 132"/>
                    <a:gd name="T84" fmla="*/ 89 w 108"/>
                    <a:gd name="T85" fmla="*/ 62 h 132"/>
                    <a:gd name="T86" fmla="*/ 90 w 108"/>
                    <a:gd name="T87" fmla="*/ 34 h 132"/>
                    <a:gd name="T88" fmla="*/ 89 w 108"/>
                    <a:gd name="T89" fmla="*/ 34 h 132"/>
                    <a:gd name="T90" fmla="*/ 90 w 108"/>
                    <a:gd name="T91" fmla="*/ 34 h 132"/>
                    <a:gd name="T92" fmla="*/ 75 w 108"/>
                    <a:gd name="T93" fmla="*/ 26 h 132"/>
                    <a:gd name="T94" fmla="*/ 49 w 108"/>
                    <a:gd name="T95" fmla="*/ 31 h 132"/>
                    <a:gd name="T96" fmla="*/ 34 w 108"/>
                    <a:gd name="T97" fmla="*/ 56 h 132"/>
                    <a:gd name="T98" fmla="*/ 33 w 108"/>
                    <a:gd name="T99"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32">
                      <a:moveTo>
                        <a:pt x="32" y="0"/>
                      </a:moveTo>
                      <a:cubicBezTo>
                        <a:pt x="41" y="2"/>
                        <a:pt x="41" y="2"/>
                        <a:pt x="41" y="2"/>
                      </a:cubicBezTo>
                      <a:cubicBezTo>
                        <a:pt x="41" y="3"/>
                        <a:pt x="41" y="3"/>
                        <a:pt x="41" y="3"/>
                      </a:cubicBezTo>
                      <a:cubicBezTo>
                        <a:pt x="45" y="10"/>
                        <a:pt x="45" y="10"/>
                        <a:pt x="45" y="10"/>
                      </a:cubicBezTo>
                      <a:cubicBezTo>
                        <a:pt x="53" y="6"/>
                        <a:pt x="62" y="6"/>
                        <a:pt x="72" y="8"/>
                      </a:cubicBezTo>
                      <a:cubicBezTo>
                        <a:pt x="85" y="12"/>
                        <a:pt x="93" y="19"/>
                        <a:pt x="97" y="30"/>
                      </a:cubicBezTo>
                      <a:cubicBezTo>
                        <a:pt x="101" y="36"/>
                        <a:pt x="101" y="36"/>
                        <a:pt x="101" y="36"/>
                      </a:cubicBezTo>
                      <a:cubicBezTo>
                        <a:pt x="107" y="46"/>
                        <a:pt x="108" y="59"/>
                        <a:pt x="103" y="75"/>
                      </a:cubicBezTo>
                      <a:cubicBezTo>
                        <a:pt x="100" y="88"/>
                        <a:pt x="94" y="98"/>
                        <a:pt x="86" y="104"/>
                      </a:cubicBezTo>
                      <a:cubicBezTo>
                        <a:pt x="77" y="111"/>
                        <a:pt x="66" y="113"/>
                        <a:pt x="53" y="109"/>
                      </a:cubicBezTo>
                      <a:cubicBezTo>
                        <a:pt x="42" y="106"/>
                        <a:pt x="34" y="101"/>
                        <a:pt x="30" y="93"/>
                      </a:cubicBezTo>
                      <a:cubicBezTo>
                        <a:pt x="26" y="88"/>
                        <a:pt x="26" y="88"/>
                        <a:pt x="26" y="88"/>
                      </a:cubicBezTo>
                      <a:cubicBezTo>
                        <a:pt x="26" y="87"/>
                        <a:pt x="26" y="87"/>
                        <a:pt x="26" y="87"/>
                      </a:cubicBezTo>
                      <a:cubicBezTo>
                        <a:pt x="14" y="132"/>
                        <a:pt x="14" y="132"/>
                        <a:pt x="14" y="132"/>
                      </a:cubicBezTo>
                      <a:cubicBezTo>
                        <a:pt x="6" y="130"/>
                        <a:pt x="6" y="130"/>
                        <a:pt x="6" y="130"/>
                      </a:cubicBezTo>
                      <a:cubicBezTo>
                        <a:pt x="1" y="121"/>
                        <a:pt x="1" y="121"/>
                        <a:pt x="1" y="121"/>
                      </a:cubicBezTo>
                      <a:cubicBezTo>
                        <a:pt x="0" y="120"/>
                        <a:pt x="0" y="120"/>
                        <a:pt x="0" y="120"/>
                      </a:cubicBezTo>
                      <a:lnTo>
                        <a:pt x="32" y="0"/>
                      </a:lnTo>
                      <a:close/>
                      <a:moveTo>
                        <a:pt x="2" y="119"/>
                      </a:moveTo>
                      <a:cubicBezTo>
                        <a:pt x="7" y="120"/>
                        <a:pt x="7" y="120"/>
                        <a:pt x="7" y="120"/>
                      </a:cubicBezTo>
                      <a:cubicBezTo>
                        <a:pt x="21" y="69"/>
                        <a:pt x="21" y="69"/>
                        <a:pt x="21" y="69"/>
                      </a:cubicBezTo>
                      <a:cubicBezTo>
                        <a:pt x="23" y="84"/>
                        <a:pt x="31" y="94"/>
                        <a:pt x="47" y="98"/>
                      </a:cubicBezTo>
                      <a:cubicBezTo>
                        <a:pt x="60" y="101"/>
                        <a:pt x="70" y="100"/>
                        <a:pt x="79" y="93"/>
                      </a:cubicBezTo>
                      <a:cubicBezTo>
                        <a:pt x="87" y="87"/>
                        <a:pt x="93" y="77"/>
                        <a:pt x="96" y="64"/>
                      </a:cubicBezTo>
                      <a:cubicBezTo>
                        <a:pt x="100" y="51"/>
                        <a:pt x="100" y="40"/>
                        <a:pt x="96" y="31"/>
                      </a:cubicBezTo>
                      <a:cubicBezTo>
                        <a:pt x="92" y="20"/>
                        <a:pt x="84" y="13"/>
                        <a:pt x="71" y="10"/>
                      </a:cubicBezTo>
                      <a:cubicBezTo>
                        <a:pt x="55" y="6"/>
                        <a:pt x="43" y="10"/>
                        <a:pt x="34" y="23"/>
                      </a:cubicBezTo>
                      <a:cubicBezTo>
                        <a:pt x="39" y="3"/>
                        <a:pt x="39" y="3"/>
                        <a:pt x="39" y="3"/>
                      </a:cubicBezTo>
                      <a:cubicBezTo>
                        <a:pt x="34" y="2"/>
                        <a:pt x="34" y="2"/>
                        <a:pt x="34" y="2"/>
                      </a:cubicBezTo>
                      <a:lnTo>
                        <a:pt x="2" y="119"/>
                      </a:lnTo>
                      <a:close/>
                      <a:moveTo>
                        <a:pt x="42" y="20"/>
                      </a:moveTo>
                      <a:cubicBezTo>
                        <a:pt x="50" y="14"/>
                        <a:pt x="59" y="12"/>
                        <a:pt x="70" y="15"/>
                      </a:cubicBezTo>
                      <a:cubicBezTo>
                        <a:pt x="81" y="18"/>
                        <a:pt x="88" y="24"/>
                        <a:pt x="91" y="33"/>
                      </a:cubicBezTo>
                      <a:cubicBezTo>
                        <a:pt x="94" y="42"/>
                        <a:pt x="94" y="52"/>
                        <a:pt x="91" y="63"/>
                      </a:cubicBezTo>
                      <a:cubicBezTo>
                        <a:pt x="88" y="74"/>
                        <a:pt x="83" y="83"/>
                        <a:pt x="76" y="88"/>
                      </a:cubicBezTo>
                      <a:cubicBezTo>
                        <a:pt x="68" y="95"/>
                        <a:pt x="59" y="97"/>
                        <a:pt x="48" y="94"/>
                      </a:cubicBezTo>
                      <a:cubicBezTo>
                        <a:pt x="38" y="91"/>
                        <a:pt x="31" y="85"/>
                        <a:pt x="27" y="75"/>
                      </a:cubicBezTo>
                      <a:cubicBezTo>
                        <a:pt x="24" y="67"/>
                        <a:pt x="24" y="57"/>
                        <a:pt x="27" y="46"/>
                      </a:cubicBezTo>
                      <a:cubicBezTo>
                        <a:pt x="30" y="34"/>
                        <a:pt x="35" y="26"/>
                        <a:pt x="42" y="20"/>
                      </a:cubicBezTo>
                      <a:close/>
                      <a:moveTo>
                        <a:pt x="33" y="83"/>
                      </a:moveTo>
                      <a:cubicBezTo>
                        <a:pt x="37" y="87"/>
                        <a:pt x="42" y="90"/>
                        <a:pt x="49" y="92"/>
                      </a:cubicBezTo>
                      <a:cubicBezTo>
                        <a:pt x="59" y="95"/>
                        <a:pt x="68" y="93"/>
                        <a:pt x="76" y="87"/>
                      </a:cubicBezTo>
                      <a:cubicBezTo>
                        <a:pt x="82" y="81"/>
                        <a:pt x="86" y="73"/>
                        <a:pt x="89" y="62"/>
                      </a:cubicBezTo>
                      <a:cubicBezTo>
                        <a:pt x="92" y="52"/>
                        <a:pt x="92" y="42"/>
                        <a:pt x="90" y="34"/>
                      </a:cubicBezTo>
                      <a:cubicBezTo>
                        <a:pt x="89" y="34"/>
                        <a:pt x="89" y="34"/>
                        <a:pt x="89" y="34"/>
                      </a:cubicBezTo>
                      <a:cubicBezTo>
                        <a:pt x="90" y="34"/>
                        <a:pt x="90" y="34"/>
                        <a:pt x="90" y="34"/>
                      </a:cubicBezTo>
                      <a:cubicBezTo>
                        <a:pt x="86" y="30"/>
                        <a:pt x="81" y="28"/>
                        <a:pt x="75" y="26"/>
                      </a:cubicBezTo>
                      <a:cubicBezTo>
                        <a:pt x="65" y="23"/>
                        <a:pt x="56" y="25"/>
                        <a:pt x="49" y="31"/>
                      </a:cubicBezTo>
                      <a:cubicBezTo>
                        <a:pt x="42" y="37"/>
                        <a:pt x="37" y="45"/>
                        <a:pt x="34" y="56"/>
                      </a:cubicBezTo>
                      <a:cubicBezTo>
                        <a:pt x="32" y="66"/>
                        <a:pt x="31" y="75"/>
                        <a:pt x="33" y="83"/>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4" name="Freeform 651"/>
                <p:cNvSpPr>
                  <a:spLocks noEditPoints="1"/>
                </p:cNvSpPr>
                <p:nvPr>
                  <p:custDataLst>
                    <p:tags r:id="rId320"/>
                  </p:custDataLst>
                </p:nvPr>
              </p:nvSpPr>
              <p:spPr bwMode="auto">
                <a:xfrm>
                  <a:off x="2953" y="3171"/>
                  <a:ext cx="280" cy="304"/>
                </a:xfrm>
                <a:custGeom>
                  <a:avLst/>
                  <a:gdLst>
                    <a:gd name="T0" fmla="*/ 52 w 118"/>
                    <a:gd name="T1" fmla="*/ 0 h 128"/>
                    <a:gd name="T2" fmla="*/ 60 w 118"/>
                    <a:gd name="T3" fmla="*/ 4 h 128"/>
                    <a:gd name="T4" fmla="*/ 60 w 118"/>
                    <a:gd name="T5" fmla="*/ 5 h 128"/>
                    <a:gd name="T6" fmla="*/ 63 w 118"/>
                    <a:gd name="T7" fmla="*/ 13 h 128"/>
                    <a:gd name="T8" fmla="*/ 89 w 118"/>
                    <a:gd name="T9" fmla="*/ 16 h 128"/>
                    <a:gd name="T10" fmla="*/ 111 w 118"/>
                    <a:gd name="T11" fmla="*/ 42 h 128"/>
                    <a:gd name="T12" fmla="*/ 113 w 118"/>
                    <a:gd name="T13" fmla="*/ 48 h 128"/>
                    <a:gd name="T14" fmla="*/ 109 w 118"/>
                    <a:gd name="T15" fmla="*/ 87 h 128"/>
                    <a:gd name="T16" fmla="*/ 87 w 118"/>
                    <a:gd name="T17" fmla="*/ 113 h 128"/>
                    <a:gd name="T18" fmla="*/ 54 w 118"/>
                    <a:gd name="T19" fmla="*/ 112 h 128"/>
                    <a:gd name="T20" fmla="*/ 34 w 118"/>
                    <a:gd name="T21" fmla="*/ 92 h 128"/>
                    <a:gd name="T22" fmla="*/ 31 w 118"/>
                    <a:gd name="T23" fmla="*/ 86 h 128"/>
                    <a:gd name="T24" fmla="*/ 31 w 118"/>
                    <a:gd name="T25" fmla="*/ 85 h 128"/>
                    <a:gd name="T26" fmla="*/ 11 w 118"/>
                    <a:gd name="T27" fmla="*/ 128 h 128"/>
                    <a:gd name="T28" fmla="*/ 4 w 118"/>
                    <a:gd name="T29" fmla="*/ 125 h 128"/>
                    <a:gd name="T30" fmla="*/ 1 w 118"/>
                    <a:gd name="T31" fmla="*/ 114 h 128"/>
                    <a:gd name="T32" fmla="*/ 0 w 118"/>
                    <a:gd name="T33" fmla="*/ 114 h 128"/>
                    <a:gd name="T34" fmla="*/ 52 w 118"/>
                    <a:gd name="T35" fmla="*/ 0 h 128"/>
                    <a:gd name="T36" fmla="*/ 2 w 118"/>
                    <a:gd name="T37" fmla="*/ 113 h 128"/>
                    <a:gd name="T38" fmla="*/ 7 w 118"/>
                    <a:gd name="T39" fmla="*/ 115 h 128"/>
                    <a:gd name="T40" fmla="*/ 29 w 118"/>
                    <a:gd name="T41" fmla="*/ 67 h 128"/>
                    <a:gd name="T42" fmla="*/ 50 w 118"/>
                    <a:gd name="T43" fmla="*/ 100 h 128"/>
                    <a:gd name="T44" fmla="*/ 82 w 118"/>
                    <a:gd name="T45" fmla="*/ 100 h 128"/>
                    <a:gd name="T46" fmla="*/ 104 w 118"/>
                    <a:gd name="T47" fmla="*/ 75 h 128"/>
                    <a:gd name="T48" fmla="*/ 110 w 118"/>
                    <a:gd name="T49" fmla="*/ 42 h 128"/>
                    <a:gd name="T50" fmla="*/ 89 w 118"/>
                    <a:gd name="T51" fmla="*/ 17 h 128"/>
                    <a:gd name="T52" fmla="*/ 50 w 118"/>
                    <a:gd name="T53" fmla="*/ 23 h 128"/>
                    <a:gd name="T54" fmla="*/ 58 w 118"/>
                    <a:gd name="T55" fmla="*/ 5 h 128"/>
                    <a:gd name="T56" fmla="*/ 53 w 118"/>
                    <a:gd name="T57" fmla="*/ 3 h 128"/>
                    <a:gd name="T58" fmla="*/ 2 w 118"/>
                    <a:gd name="T59" fmla="*/ 113 h 128"/>
                    <a:gd name="T60" fmla="*/ 58 w 118"/>
                    <a:gd name="T61" fmla="*/ 22 h 128"/>
                    <a:gd name="T62" fmla="*/ 87 w 118"/>
                    <a:gd name="T63" fmla="*/ 21 h 128"/>
                    <a:gd name="T64" fmla="*/ 105 w 118"/>
                    <a:gd name="T65" fmla="*/ 44 h 128"/>
                    <a:gd name="T66" fmla="*/ 99 w 118"/>
                    <a:gd name="T67" fmla="*/ 73 h 128"/>
                    <a:gd name="T68" fmla="*/ 80 w 118"/>
                    <a:gd name="T69" fmla="*/ 95 h 128"/>
                    <a:gd name="T70" fmla="*/ 52 w 118"/>
                    <a:gd name="T71" fmla="*/ 96 h 128"/>
                    <a:gd name="T72" fmla="*/ 34 w 118"/>
                    <a:gd name="T73" fmla="*/ 74 h 128"/>
                    <a:gd name="T74" fmla="*/ 40 w 118"/>
                    <a:gd name="T75" fmla="*/ 45 h 128"/>
                    <a:gd name="T76" fmla="*/ 58 w 118"/>
                    <a:gd name="T77" fmla="*/ 22 h 128"/>
                    <a:gd name="T78" fmla="*/ 39 w 118"/>
                    <a:gd name="T79" fmla="*/ 82 h 128"/>
                    <a:gd name="T80" fmla="*/ 53 w 118"/>
                    <a:gd name="T81" fmla="*/ 94 h 128"/>
                    <a:gd name="T82" fmla="*/ 80 w 118"/>
                    <a:gd name="T83" fmla="*/ 94 h 128"/>
                    <a:gd name="T84" fmla="*/ 98 w 118"/>
                    <a:gd name="T85" fmla="*/ 72 h 128"/>
                    <a:gd name="T86" fmla="*/ 103 w 118"/>
                    <a:gd name="T87" fmla="*/ 44 h 128"/>
                    <a:gd name="T88" fmla="*/ 103 w 118"/>
                    <a:gd name="T89" fmla="*/ 44 h 128"/>
                    <a:gd name="T90" fmla="*/ 103 w 118"/>
                    <a:gd name="T91" fmla="*/ 44 h 128"/>
                    <a:gd name="T92" fmla="*/ 90 w 118"/>
                    <a:gd name="T93" fmla="*/ 34 h 128"/>
                    <a:gd name="T94" fmla="*/ 63 w 118"/>
                    <a:gd name="T95" fmla="*/ 34 h 128"/>
                    <a:gd name="T96" fmla="*/ 45 w 118"/>
                    <a:gd name="T97" fmla="*/ 56 h 128"/>
                    <a:gd name="T98" fmla="*/ 39 w 118"/>
                    <a:gd name="T99" fmla="*/ 8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128">
                      <a:moveTo>
                        <a:pt x="52" y="0"/>
                      </a:moveTo>
                      <a:cubicBezTo>
                        <a:pt x="60" y="4"/>
                        <a:pt x="60" y="4"/>
                        <a:pt x="60" y="4"/>
                      </a:cubicBezTo>
                      <a:cubicBezTo>
                        <a:pt x="60" y="5"/>
                        <a:pt x="60" y="5"/>
                        <a:pt x="60" y="5"/>
                      </a:cubicBezTo>
                      <a:cubicBezTo>
                        <a:pt x="63" y="13"/>
                        <a:pt x="63" y="13"/>
                        <a:pt x="63" y="13"/>
                      </a:cubicBezTo>
                      <a:cubicBezTo>
                        <a:pt x="71" y="10"/>
                        <a:pt x="80" y="11"/>
                        <a:pt x="89" y="16"/>
                      </a:cubicBezTo>
                      <a:cubicBezTo>
                        <a:pt x="102" y="21"/>
                        <a:pt x="109" y="30"/>
                        <a:pt x="111" y="42"/>
                      </a:cubicBezTo>
                      <a:cubicBezTo>
                        <a:pt x="113" y="48"/>
                        <a:pt x="113" y="48"/>
                        <a:pt x="113" y="48"/>
                      </a:cubicBezTo>
                      <a:cubicBezTo>
                        <a:pt x="118" y="59"/>
                        <a:pt x="116" y="72"/>
                        <a:pt x="109" y="87"/>
                      </a:cubicBezTo>
                      <a:cubicBezTo>
                        <a:pt x="104" y="99"/>
                        <a:pt x="96" y="108"/>
                        <a:pt x="87" y="113"/>
                      </a:cubicBezTo>
                      <a:cubicBezTo>
                        <a:pt x="77" y="118"/>
                        <a:pt x="66" y="118"/>
                        <a:pt x="54" y="112"/>
                      </a:cubicBezTo>
                      <a:cubicBezTo>
                        <a:pt x="43" y="107"/>
                        <a:pt x="37" y="101"/>
                        <a:pt x="34" y="92"/>
                      </a:cubicBezTo>
                      <a:cubicBezTo>
                        <a:pt x="31" y="86"/>
                        <a:pt x="31" y="86"/>
                        <a:pt x="31" y="86"/>
                      </a:cubicBezTo>
                      <a:cubicBezTo>
                        <a:pt x="31" y="85"/>
                        <a:pt x="31" y="85"/>
                        <a:pt x="31" y="85"/>
                      </a:cubicBezTo>
                      <a:cubicBezTo>
                        <a:pt x="11" y="128"/>
                        <a:pt x="11" y="128"/>
                        <a:pt x="11" y="128"/>
                      </a:cubicBezTo>
                      <a:cubicBezTo>
                        <a:pt x="4" y="125"/>
                        <a:pt x="4" y="125"/>
                        <a:pt x="4" y="125"/>
                      </a:cubicBezTo>
                      <a:cubicBezTo>
                        <a:pt x="1" y="114"/>
                        <a:pt x="1" y="114"/>
                        <a:pt x="1" y="114"/>
                      </a:cubicBezTo>
                      <a:cubicBezTo>
                        <a:pt x="0" y="114"/>
                        <a:pt x="0" y="114"/>
                        <a:pt x="0" y="114"/>
                      </a:cubicBezTo>
                      <a:lnTo>
                        <a:pt x="52" y="0"/>
                      </a:lnTo>
                      <a:close/>
                      <a:moveTo>
                        <a:pt x="2" y="113"/>
                      </a:moveTo>
                      <a:cubicBezTo>
                        <a:pt x="7" y="115"/>
                        <a:pt x="7" y="115"/>
                        <a:pt x="7" y="115"/>
                      </a:cubicBezTo>
                      <a:cubicBezTo>
                        <a:pt x="29" y="67"/>
                        <a:pt x="29" y="67"/>
                        <a:pt x="29" y="67"/>
                      </a:cubicBezTo>
                      <a:cubicBezTo>
                        <a:pt x="28" y="82"/>
                        <a:pt x="35" y="93"/>
                        <a:pt x="50" y="100"/>
                      </a:cubicBezTo>
                      <a:cubicBezTo>
                        <a:pt x="62" y="105"/>
                        <a:pt x="73" y="105"/>
                        <a:pt x="82" y="100"/>
                      </a:cubicBezTo>
                      <a:cubicBezTo>
                        <a:pt x="91" y="96"/>
                        <a:pt x="98" y="87"/>
                        <a:pt x="104" y="75"/>
                      </a:cubicBezTo>
                      <a:cubicBezTo>
                        <a:pt x="110" y="63"/>
                        <a:pt x="112" y="52"/>
                        <a:pt x="110" y="42"/>
                      </a:cubicBezTo>
                      <a:cubicBezTo>
                        <a:pt x="107" y="31"/>
                        <a:pt x="100" y="23"/>
                        <a:pt x="89" y="17"/>
                      </a:cubicBezTo>
                      <a:cubicBezTo>
                        <a:pt x="74" y="10"/>
                        <a:pt x="61" y="12"/>
                        <a:pt x="50" y="23"/>
                      </a:cubicBezTo>
                      <a:cubicBezTo>
                        <a:pt x="58" y="5"/>
                        <a:pt x="58" y="5"/>
                        <a:pt x="58" y="5"/>
                      </a:cubicBezTo>
                      <a:cubicBezTo>
                        <a:pt x="53" y="3"/>
                        <a:pt x="53" y="3"/>
                        <a:pt x="53" y="3"/>
                      </a:cubicBezTo>
                      <a:lnTo>
                        <a:pt x="2" y="113"/>
                      </a:lnTo>
                      <a:close/>
                      <a:moveTo>
                        <a:pt x="58" y="22"/>
                      </a:moveTo>
                      <a:cubicBezTo>
                        <a:pt x="67" y="17"/>
                        <a:pt x="77" y="17"/>
                        <a:pt x="87" y="21"/>
                      </a:cubicBezTo>
                      <a:cubicBezTo>
                        <a:pt x="97" y="26"/>
                        <a:pt x="103" y="34"/>
                        <a:pt x="105" y="44"/>
                      </a:cubicBezTo>
                      <a:cubicBezTo>
                        <a:pt x="106" y="52"/>
                        <a:pt x="104" y="62"/>
                        <a:pt x="99" y="73"/>
                      </a:cubicBezTo>
                      <a:cubicBezTo>
                        <a:pt x="94" y="83"/>
                        <a:pt x="88" y="91"/>
                        <a:pt x="80" y="95"/>
                      </a:cubicBezTo>
                      <a:cubicBezTo>
                        <a:pt x="72" y="100"/>
                        <a:pt x="62" y="100"/>
                        <a:pt x="52" y="96"/>
                      </a:cubicBezTo>
                      <a:cubicBezTo>
                        <a:pt x="42" y="91"/>
                        <a:pt x="36" y="84"/>
                        <a:pt x="34" y="74"/>
                      </a:cubicBezTo>
                      <a:cubicBezTo>
                        <a:pt x="33" y="65"/>
                        <a:pt x="35" y="55"/>
                        <a:pt x="40" y="45"/>
                      </a:cubicBezTo>
                      <a:cubicBezTo>
                        <a:pt x="44" y="34"/>
                        <a:pt x="51" y="27"/>
                        <a:pt x="58" y="22"/>
                      </a:cubicBezTo>
                      <a:close/>
                      <a:moveTo>
                        <a:pt x="39" y="82"/>
                      </a:moveTo>
                      <a:cubicBezTo>
                        <a:pt x="42" y="87"/>
                        <a:pt x="47" y="91"/>
                        <a:pt x="53" y="94"/>
                      </a:cubicBezTo>
                      <a:cubicBezTo>
                        <a:pt x="62" y="99"/>
                        <a:pt x="71" y="99"/>
                        <a:pt x="80" y="94"/>
                      </a:cubicBezTo>
                      <a:cubicBezTo>
                        <a:pt x="87" y="89"/>
                        <a:pt x="93" y="82"/>
                        <a:pt x="98" y="72"/>
                      </a:cubicBezTo>
                      <a:cubicBezTo>
                        <a:pt x="103" y="62"/>
                        <a:pt x="104" y="52"/>
                        <a:pt x="103" y="44"/>
                      </a:cubicBezTo>
                      <a:cubicBezTo>
                        <a:pt x="103" y="44"/>
                        <a:pt x="103" y="44"/>
                        <a:pt x="103" y="44"/>
                      </a:cubicBezTo>
                      <a:cubicBezTo>
                        <a:pt x="103" y="44"/>
                        <a:pt x="103" y="44"/>
                        <a:pt x="103" y="44"/>
                      </a:cubicBezTo>
                      <a:cubicBezTo>
                        <a:pt x="100" y="40"/>
                        <a:pt x="96" y="36"/>
                        <a:pt x="90" y="34"/>
                      </a:cubicBezTo>
                      <a:cubicBezTo>
                        <a:pt x="80" y="29"/>
                        <a:pt x="71" y="29"/>
                        <a:pt x="63" y="34"/>
                      </a:cubicBezTo>
                      <a:cubicBezTo>
                        <a:pt x="56" y="39"/>
                        <a:pt x="49" y="46"/>
                        <a:pt x="45" y="56"/>
                      </a:cubicBezTo>
                      <a:cubicBezTo>
                        <a:pt x="40" y="66"/>
                        <a:pt x="38" y="74"/>
                        <a:pt x="39" y="82"/>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5" name="Freeform 652"/>
                <p:cNvSpPr>
                  <a:spLocks noEditPoints="1"/>
                </p:cNvSpPr>
                <p:nvPr>
                  <p:custDataLst>
                    <p:tags r:id="rId321"/>
                  </p:custDataLst>
                </p:nvPr>
              </p:nvSpPr>
              <p:spPr bwMode="auto">
                <a:xfrm>
                  <a:off x="3165" y="3275"/>
                  <a:ext cx="277" cy="345"/>
                </a:xfrm>
                <a:custGeom>
                  <a:avLst/>
                  <a:gdLst>
                    <a:gd name="T0" fmla="*/ 30 w 117"/>
                    <a:gd name="T1" fmla="*/ 80 h 145"/>
                    <a:gd name="T2" fmla="*/ 40 w 117"/>
                    <a:gd name="T3" fmla="*/ 88 h 145"/>
                    <a:gd name="T4" fmla="*/ 74 w 117"/>
                    <a:gd name="T5" fmla="*/ 84 h 145"/>
                    <a:gd name="T6" fmla="*/ 74 w 117"/>
                    <a:gd name="T7" fmla="*/ 85 h 145"/>
                    <a:gd name="T8" fmla="*/ 77 w 117"/>
                    <a:gd name="T9" fmla="*/ 79 h 145"/>
                    <a:gd name="T10" fmla="*/ 82 w 117"/>
                    <a:gd name="T11" fmla="*/ 72 h 145"/>
                    <a:gd name="T12" fmla="*/ 107 w 117"/>
                    <a:gd name="T13" fmla="*/ 31 h 145"/>
                    <a:gd name="T14" fmla="*/ 114 w 117"/>
                    <a:gd name="T15" fmla="*/ 35 h 145"/>
                    <a:gd name="T16" fmla="*/ 114 w 117"/>
                    <a:gd name="T17" fmla="*/ 36 h 145"/>
                    <a:gd name="T18" fmla="*/ 117 w 117"/>
                    <a:gd name="T19" fmla="*/ 47 h 145"/>
                    <a:gd name="T20" fmla="*/ 71 w 117"/>
                    <a:gd name="T21" fmla="*/ 123 h 145"/>
                    <a:gd name="T22" fmla="*/ 63 w 117"/>
                    <a:gd name="T23" fmla="*/ 132 h 145"/>
                    <a:gd name="T24" fmla="*/ 20 w 117"/>
                    <a:gd name="T25" fmla="*/ 135 h 145"/>
                    <a:gd name="T26" fmla="*/ 4 w 117"/>
                    <a:gd name="T27" fmla="*/ 115 h 145"/>
                    <a:gd name="T28" fmla="*/ 2 w 117"/>
                    <a:gd name="T29" fmla="*/ 108 h 145"/>
                    <a:gd name="T30" fmla="*/ 0 w 117"/>
                    <a:gd name="T31" fmla="*/ 96 h 145"/>
                    <a:gd name="T32" fmla="*/ 5 w 117"/>
                    <a:gd name="T33" fmla="*/ 83 h 145"/>
                    <a:gd name="T34" fmla="*/ 12 w 117"/>
                    <a:gd name="T35" fmla="*/ 87 h 145"/>
                    <a:gd name="T36" fmla="*/ 11 w 117"/>
                    <a:gd name="T37" fmla="*/ 88 h 145"/>
                    <a:gd name="T38" fmla="*/ 14 w 117"/>
                    <a:gd name="T39" fmla="*/ 99 h 145"/>
                    <a:gd name="T40" fmla="*/ 12 w 117"/>
                    <a:gd name="T41" fmla="*/ 103 h 145"/>
                    <a:gd name="T42" fmla="*/ 11 w 117"/>
                    <a:gd name="T43" fmla="*/ 107 h 145"/>
                    <a:gd name="T44" fmla="*/ 22 w 117"/>
                    <a:gd name="T45" fmla="*/ 117 h 145"/>
                    <a:gd name="T46" fmla="*/ 50 w 117"/>
                    <a:gd name="T47" fmla="*/ 119 h 145"/>
                    <a:gd name="T48" fmla="*/ 57 w 117"/>
                    <a:gd name="T49" fmla="*/ 113 h 145"/>
                    <a:gd name="T50" fmla="*/ 57 w 117"/>
                    <a:gd name="T51" fmla="*/ 112 h 145"/>
                    <a:gd name="T52" fmla="*/ 39 w 117"/>
                    <a:gd name="T53" fmla="*/ 107 h 145"/>
                    <a:gd name="T54" fmla="*/ 23 w 117"/>
                    <a:gd name="T55" fmla="*/ 88 h 145"/>
                    <a:gd name="T56" fmla="*/ 21 w 117"/>
                    <a:gd name="T57" fmla="*/ 81 h 145"/>
                    <a:gd name="T58" fmla="*/ 26 w 117"/>
                    <a:gd name="T59" fmla="*/ 51 h 145"/>
                    <a:gd name="T60" fmla="*/ 56 w 117"/>
                    <a:gd name="T61" fmla="*/ 0 h 145"/>
                    <a:gd name="T62" fmla="*/ 64 w 117"/>
                    <a:gd name="T63" fmla="*/ 5 h 145"/>
                    <a:gd name="T64" fmla="*/ 63 w 117"/>
                    <a:gd name="T65" fmla="*/ 6 h 145"/>
                    <a:gd name="T66" fmla="*/ 66 w 117"/>
                    <a:gd name="T67" fmla="*/ 16 h 145"/>
                    <a:gd name="T68" fmla="*/ 36 w 117"/>
                    <a:gd name="T69" fmla="*/ 65 h 145"/>
                    <a:gd name="T70" fmla="*/ 30 w 117"/>
                    <a:gd name="T71" fmla="*/ 80 h 145"/>
                    <a:gd name="T72" fmla="*/ 67 w 117"/>
                    <a:gd name="T73" fmla="*/ 111 h 145"/>
                    <a:gd name="T74" fmla="*/ 112 w 117"/>
                    <a:gd name="T75" fmla="*/ 36 h 145"/>
                    <a:gd name="T76" fmla="*/ 108 w 117"/>
                    <a:gd name="T77" fmla="*/ 33 h 145"/>
                    <a:gd name="T78" fmla="*/ 83 w 117"/>
                    <a:gd name="T79" fmla="*/ 73 h 145"/>
                    <a:gd name="T80" fmla="*/ 79 w 117"/>
                    <a:gd name="T81" fmla="*/ 81 h 145"/>
                    <a:gd name="T82" fmla="*/ 75 w 117"/>
                    <a:gd name="T83" fmla="*/ 86 h 145"/>
                    <a:gd name="T84" fmla="*/ 39 w 117"/>
                    <a:gd name="T85" fmla="*/ 90 h 145"/>
                    <a:gd name="T86" fmla="*/ 26 w 117"/>
                    <a:gd name="T87" fmla="*/ 73 h 145"/>
                    <a:gd name="T88" fmla="*/ 32 w 117"/>
                    <a:gd name="T89" fmla="*/ 53 h 145"/>
                    <a:gd name="T90" fmla="*/ 61 w 117"/>
                    <a:gd name="T91" fmla="*/ 5 h 145"/>
                    <a:gd name="T92" fmla="*/ 57 w 117"/>
                    <a:gd name="T93" fmla="*/ 2 h 145"/>
                    <a:gd name="T94" fmla="*/ 27 w 117"/>
                    <a:gd name="T95" fmla="*/ 52 h 145"/>
                    <a:gd name="T96" fmla="*/ 36 w 117"/>
                    <a:gd name="T97" fmla="*/ 94 h 145"/>
                    <a:gd name="T98" fmla="*/ 70 w 117"/>
                    <a:gd name="T99" fmla="*/ 95 h 145"/>
                    <a:gd name="T100" fmla="*/ 63 w 117"/>
                    <a:gd name="T101" fmla="*/ 107 h 145"/>
                    <a:gd name="T102" fmla="*/ 58 w 117"/>
                    <a:gd name="T103" fmla="*/ 114 h 145"/>
                    <a:gd name="T104" fmla="*/ 40 w 117"/>
                    <a:gd name="T105" fmla="*/ 124 h 145"/>
                    <a:gd name="T106" fmla="*/ 21 w 117"/>
                    <a:gd name="T107" fmla="*/ 119 h 145"/>
                    <a:gd name="T108" fmla="*/ 8 w 117"/>
                    <a:gd name="T109" fmla="*/ 106 h 145"/>
                    <a:gd name="T110" fmla="*/ 9 w 117"/>
                    <a:gd name="T111" fmla="*/ 88 h 145"/>
                    <a:gd name="T112" fmla="*/ 5 w 117"/>
                    <a:gd name="T113" fmla="*/ 85 h 145"/>
                    <a:gd name="T114" fmla="*/ 3 w 117"/>
                    <a:gd name="T115" fmla="*/ 106 h 145"/>
                    <a:gd name="T116" fmla="*/ 17 w 117"/>
                    <a:gd name="T117" fmla="*/ 122 h 145"/>
                    <a:gd name="T118" fmla="*/ 60 w 117"/>
                    <a:gd name="T119" fmla="*/ 120 h 145"/>
                    <a:gd name="T120" fmla="*/ 67 w 117"/>
                    <a:gd name="T121" fmla="*/ 11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7" h="145">
                      <a:moveTo>
                        <a:pt x="30" y="80"/>
                      </a:moveTo>
                      <a:cubicBezTo>
                        <a:pt x="33" y="83"/>
                        <a:pt x="36" y="86"/>
                        <a:pt x="40" y="88"/>
                      </a:cubicBezTo>
                      <a:cubicBezTo>
                        <a:pt x="53" y="96"/>
                        <a:pt x="64" y="95"/>
                        <a:pt x="74" y="84"/>
                      </a:cubicBezTo>
                      <a:cubicBezTo>
                        <a:pt x="74" y="85"/>
                        <a:pt x="74" y="85"/>
                        <a:pt x="74" y="85"/>
                      </a:cubicBezTo>
                      <a:cubicBezTo>
                        <a:pt x="75" y="83"/>
                        <a:pt x="76" y="81"/>
                        <a:pt x="77" y="79"/>
                      </a:cubicBezTo>
                      <a:cubicBezTo>
                        <a:pt x="79" y="77"/>
                        <a:pt x="80" y="75"/>
                        <a:pt x="82" y="72"/>
                      </a:cubicBezTo>
                      <a:cubicBezTo>
                        <a:pt x="107" y="31"/>
                        <a:pt x="107" y="31"/>
                        <a:pt x="107" y="31"/>
                      </a:cubicBezTo>
                      <a:cubicBezTo>
                        <a:pt x="114" y="35"/>
                        <a:pt x="114" y="35"/>
                        <a:pt x="114" y="35"/>
                      </a:cubicBezTo>
                      <a:cubicBezTo>
                        <a:pt x="114" y="36"/>
                        <a:pt x="114" y="36"/>
                        <a:pt x="114" y="36"/>
                      </a:cubicBezTo>
                      <a:cubicBezTo>
                        <a:pt x="117" y="47"/>
                        <a:pt x="117" y="47"/>
                        <a:pt x="117" y="47"/>
                      </a:cubicBezTo>
                      <a:cubicBezTo>
                        <a:pt x="71" y="123"/>
                        <a:pt x="71" y="123"/>
                        <a:pt x="71" y="123"/>
                      </a:cubicBezTo>
                      <a:cubicBezTo>
                        <a:pt x="69" y="126"/>
                        <a:pt x="67" y="129"/>
                        <a:pt x="63" y="132"/>
                      </a:cubicBezTo>
                      <a:cubicBezTo>
                        <a:pt x="51" y="144"/>
                        <a:pt x="37" y="145"/>
                        <a:pt x="20" y="135"/>
                      </a:cubicBezTo>
                      <a:cubicBezTo>
                        <a:pt x="11" y="129"/>
                        <a:pt x="6" y="123"/>
                        <a:pt x="4" y="115"/>
                      </a:cubicBezTo>
                      <a:cubicBezTo>
                        <a:pt x="2" y="108"/>
                        <a:pt x="2" y="108"/>
                        <a:pt x="2" y="108"/>
                      </a:cubicBezTo>
                      <a:cubicBezTo>
                        <a:pt x="1" y="102"/>
                        <a:pt x="0" y="98"/>
                        <a:pt x="0" y="96"/>
                      </a:cubicBezTo>
                      <a:cubicBezTo>
                        <a:pt x="0" y="92"/>
                        <a:pt x="2" y="88"/>
                        <a:pt x="5" y="83"/>
                      </a:cubicBezTo>
                      <a:cubicBezTo>
                        <a:pt x="12" y="87"/>
                        <a:pt x="12" y="87"/>
                        <a:pt x="12" y="87"/>
                      </a:cubicBezTo>
                      <a:cubicBezTo>
                        <a:pt x="11" y="88"/>
                        <a:pt x="11" y="88"/>
                        <a:pt x="11" y="88"/>
                      </a:cubicBezTo>
                      <a:cubicBezTo>
                        <a:pt x="14" y="99"/>
                        <a:pt x="14" y="99"/>
                        <a:pt x="14" y="99"/>
                      </a:cubicBezTo>
                      <a:cubicBezTo>
                        <a:pt x="13" y="100"/>
                        <a:pt x="12" y="102"/>
                        <a:pt x="12" y="103"/>
                      </a:cubicBezTo>
                      <a:cubicBezTo>
                        <a:pt x="11" y="105"/>
                        <a:pt x="11" y="106"/>
                        <a:pt x="11" y="107"/>
                      </a:cubicBezTo>
                      <a:cubicBezTo>
                        <a:pt x="13" y="111"/>
                        <a:pt x="17" y="115"/>
                        <a:pt x="22" y="117"/>
                      </a:cubicBezTo>
                      <a:cubicBezTo>
                        <a:pt x="32" y="124"/>
                        <a:pt x="42" y="124"/>
                        <a:pt x="50" y="119"/>
                      </a:cubicBezTo>
                      <a:cubicBezTo>
                        <a:pt x="53" y="117"/>
                        <a:pt x="55" y="115"/>
                        <a:pt x="57" y="113"/>
                      </a:cubicBezTo>
                      <a:cubicBezTo>
                        <a:pt x="57" y="112"/>
                        <a:pt x="57" y="112"/>
                        <a:pt x="57" y="112"/>
                      </a:cubicBezTo>
                      <a:cubicBezTo>
                        <a:pt x="51" y="112"/>
                        <a:pt x="45" y="110"/>
                        <a:pt x="39" y="107"/>
                      </a:cubicBezTo>
                      <a:cubicBezTo>
                        <a:pt x="30" y="101"/>
                        <a:pt x="25" y="95"/>
                        <a:pt x="23" y="88"/>
                      </a:cubicBezTo>
                      <a:cubicBezTo>
                        <a:pt x="21" y="81"/>
                        <a:pt x="21" y="81"/>
                        <a:pt x="21" y="81"/>
                      </a:cubicBezTo>
                      <a:cubicBezTo>
                        <a:pt x="17" y="73"/>
                        <a:pt x="19" y="63"/>
                        <a:pt x="26" y="51"/>
                      </a:cubicBezTo>
                      <a:cubicBezTo>
                        <a:pt x="56" y="0"/>
                        <a:pt x="56" y="0"/>
                        <a:pt x="56" y="0"/>
                      </a:cubicBezTo>
                      <a:cubicBezTo>
                        <a:pt x="64" y="5"/>
                        <a:pt x="64" y="5"/>
                        <a:pt x="64" y="5"/>
                      </a:cubicBezTo>
                      <a:cubicBezTo>
                        <a:pt x="63" y="6"/>
                        <a:pt x="63" y="6"/>
                        <a:pt x="63" y="6"/>
                      </a:cubicBezTo>
                      <a:cubicBezTo>
                        <a:pt x="66" y="16"/>
                        <a:pt x="66" y="16"/>
                        <a:pt x="66" y="16"/>
                      </a:cubicBezTo>
                      <a:cubicBezTo>
                        <a:pt x="36" y="65"/>
                        <a:pt x="36" y="65"/>
                        <a:pt x="36" y="65"/>
                      </a:cubicBezTo>
                      <a:cubicBezTo>
                        <a:pt x="33" y="71"/>
                        <a:pt x="31" y="76"/>
                        <a:pt x="30" y="80"/>
                      </a:cubicBezTo>
                      <a:close/>
                      <a:moveTo>
                        <a:pt x="67" y="111"/>
                      </a:moveTo>
                      <a:cubicBezTo>
                        <a:pt x="112" y="36"/>
                        <a:pt x="112" y="36"/>
                        <a:pt x="112" y="36"/>
                      </a:cubicBezTo>
                      <a:cubicBezTo>
                        <a:pt x="108" y="33"/>
                        <a:pt x="108" y="33"/>
                        <a:pt x="108" y="33"/>
                      </a:cubicBezTo>
                      <a:cubicBezTo>
                        <a:pt x="83" y="73"/>
                        <a:pt x="83" y="73"/>
                        <a:pt x="83" y="73"/>
                      </a:cubicBezTo>
                      <a:cubicBezTo>
                        <a:pt x="82" y="76"/>
                        <a:pt x="80" y="79"/>
                        <a:pt x="79" y="81"/>
                      </a:cubicBezTo>
                      <a:cubicBezTo>
                        <a:pt x="77" y="83"/>
                        <a:pt x="76" y="84"/>
                        <a:pt x="75" y="86"/>
                      </a:cubicBezTo>
                      <a:cubicBezTo>
                        <a:pt x="65" y="97"/>
                        <a:pt x="53" y="98"/>
                        <a:pt x="39" y="90"/>
                      </a:cubicBezTo>
                      <a:cubicBezTo>
                        <a:pt x="31" y="85"/>
                        <a:pt x="27" y="80"/>
                        <a:pt x="26" y="73"/>
                      </a:cubicBezTo>
                      <a:cubicBezTo>
                        <a:pt x="26" y="68"/>
                        <a:pt x="28" y="61"/>
                        <a:pt x="32" y="53"/>
                      </a:cubicBezTo>
                      <a:cubicBezTo>
                        <a:pt x="61" y="5"/>
                        <a:pt x="61" y="5"/>
                        <a:pt x="61" y="5"/>
                      </a:cubicBezTo>
                      <a:cubicBezTo>
                        <a:pt x="57" y="2"/>
                        <a:pt x="57" y="2"/>
                        <a:pt x="57" y="2"/>
                      </a:cubicBezTo>
                      <a:cubicBezTo>
                        <a:pt x="27" y="52"/>
                        <a:pt x="27" y="52"/>
                        <a:pt x="27" y="52"/>
                      </a:cubicBezTo>
                      <a:cubicBezTo>
                        <a:pt x="16" y="70"/>
                        <a:pt x="19" y="84"/>
                        <a:pt x="36" y="94"/>
                      </a:cubicBezTo>
                      <a:cubicBezTo>
                        <a:pt x="48" y="101"/>
                        <a:pt x="60" y="102"/>
                        <a:pt x="70" y="95"/>
                      </a:cubicBezTo>
                      <a:cubicBezTo>
                        <a:pt x="63" y="107"/>
                        <a:pt x="63" y="107"/>
                        <a:pt x="63" y="107"/>
                      </a:cubicBezTo>
                      <a:cubicBezTo>
                        <a:pt x="61" y="110"/>
                        <a:pt x="59" y="113"/>
                        <a:pt x="58" y="114"/>
                      </a:cubicBezTo>
                      <a:cubicBezTo>
                        <a:pt x="53" y="120"/>
                        <a:pt x="47" y="123"/>
                        <a:pt x="40" y="124"/>
                      </a:cubicBezTo>
                      <a:cubicBezTo>
                        <a:pt x="34" y="125"/>
                        <a:pt x="27" y="123"/>
                        <a:pt x="21" y="119"/>
                      </a:cubicBezTo>
                      <a:cubicBezTo>
                        <a:pt x="15" y="115"/>
                        <a:pt x="10" y="111"/>
                        <a:pt x="8" y="106"/>
                      </a:cubicBezTo>
                      <a:cubicBezTo>
                        <a:pt x="6" y="100"/>
                        <a:pt x="6" y="94"/>
                        <a:pt x="9" y="88"/>
                      </a:cubicBezTo>
                      <a:cubicBezTo>
                        <a:pt x="5" y="85"/>
                        <a:pt x="5" y="85"/>
                        <a:pt x="5" y="85"/>
                      </a:cubicBezTo>
                      <a:cubicBezTo>
                        <a:pt x="1" y="92"/>
                        <a:pt x="0" y="99"/>
                        <a:pt x="3" y="106"/>
                      </a:cubicBezTo>
                      <a:cubicBezTo>
                        <a:pt x="5" y="112"/>
                        <a:pt x="10" y="118"/>
                        <a:pt x="17" y="122"/>
                      </a:cubicBezTo>
                      <a:cubicBezTo>
                        <a:pt x="34" y="132"/>
                        <a:pt x="48" y="131"/>
                        <a:pt x="60" y="120"/>
                      </a:cubicBezTo>
                      <a:cubicBezTo>
                        <a:pt x="63" y="116"/>
                        <a:pt x="66" y="113"/>
                        <a:pt x="67" y="11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6" name="Freeform 653"/>
                <p:cNvSpPr>
                  <a:spLocks noEditPoints="1"/>
                </p:cNvSpPr>
                <p:nvPr>
                  <p:custDataLst>
                    <p:tags r:id="rId322"/>
                  </p:custDataLst>
                </p:nvPr>
              </p:nvSpPr>
              <p:spPr bwMode="auto">
                <a:xfrm>
                  <a:off x="3625" y="3444"/>
                  <a:ext cx="368" cy="406"/>
                </a:xfrm>
                <a:custGeom>
                  <a:avLst/>
                  <a:gdLst>
                    <a:gd name="T0" fmla="*/ 71 w 368"/>
                    <a:gd name="T1" fmla="*/ 0 h 406"/>
                    <a:gd name="T2" fmla="*/ 90 w 368"/>
                    <a:gd name="T3" fmla="*/ 9 h 406"/>
                    <a:gd name="T4" fmla="*/ 88 w 368"/>
                    <a:gd name="T5" fmla="*/ 12 h 406"/>
                    <a:gd name="T6" fmla="*/ 95 w 368"/>
                    <a:gd name="T7" fmla="*/ 38 h 406"/>
                    <a:gd name="T8" fmla="*/ 45 w 368"/>
                    <a:gd name="T9" fmla="*/ 249 h 406"/>
                    <a:gd name="T10" fmla="*/ 176 w 368"/>
                    <a:gd name="T11" fmla="*/ 135 h 406"/>
                    <a:gd name="T12" fmla="*/ 192 w 368"/>
                    <a:gd name="T13" fmla="*/ 142 h 406"/>
                    <a:gd name="T14" fmla="*/ 192 w 368"/>
                    <a:gd name="T15" fmla="*/ 147 h 406"/>
                    <a:gd name="T16" fmla="*/ 199 w 368"/>
                    <a:gd name="T17" fmla="*/ 171 h 406"/>
                    <a:gd name="T18" fmla="*/ 176 w 368"/>
                    <a:gd name="T19" fmla="*/ 325 h 406"/>
                    <a:gd name="T20" fmla="*/ 344 w 368"/>
                    <a:gd name="T21" fmla="*/ 147 h 406"/>
                    <a:gd name="T22" fmla="*/ 363 w 368"/>
                    <a:gd name="T23" fmla="*/ 157 h 406"/>
                    <a:gd name="T24" fmla="*/ 361 w 368"/>
                    <a:gd name="T25" fmla="*/ 159 h 406"/>
                    <a:gd name="T26" fmla="*/ 368 w 368"/>
                    <a:gd name="T27" fmla="*/ 185 h 406"/>
                    <a:gd name="T28" fmla="*/ 162 w 368"/>
                    <a:gd name="T29" fmla="*/ 406 h 406"/>
                    <a:gd name="T30" fmla="*/ 145 w 368"/>
                    <a:gd name="T31" fmla="*/ 396 h 406"/>
                    <a:gd name="T32" fmla="*/ 138 w 368"/>
                    <a:gd name="T33" fmla="*/ 370 h 406"/>
                    <a:gd name="T34" fmla="*/ 138 w 368"/>
                    <a:gd name="T35" fmla="*/ 370 h 406"/>
                    <a:gd name="T36" fmla="*/ 162 w 368"/>
                    <a:gd name="T37" fmla="*/ 206 h 406"/>
                    <a:gd name="T38" fmla="*/ 24 w 368"/>
                    <a:gd name="T39" fmla="*/ 330 h 406"/>
                    <a:gd name="T40" fmla="*/ 10 w 368"/>
                    <a:gd name="T41" fmla="*/ 323 h 406"/>
                    <a:gd name="T42" fmla="*/ 0 w 368"/>
                    <a:gd name="T43" fmla="*/ 297 h 406"/>
                    <a:gd name="T44" fmla="*/ 0 w 368"/>
                    <a:gd name="T45" fmla="*/ 297 h 406"/>
                    <a:gd name="T46" fmla="*/ 71 w 368"/>
                    <a:gd name="T47" fmla="*/ 0 h 406"/>
                    <a:gd name="T48" fmla="*/ 5 w 368"/>
                    <a:gd name="T49" fmla="*/ 294 h 406"/>
                    <a:gd name="T50" fmla="*/ 17 w 368"/>
                    <a:gd name="T51" fmla="*/ 301 h 406"/>
                    <a:gd name="T52" fmla="*/ 173 w 368"/>
                    <a:gd name="T53" fmla="*/ 159 h 406"/>
                    <a:gd name="T54" fmla="*/ 140 w 368"/>
                    <a:gd name="T55" fmla="*/ 368 h 406"/>
                    <a:gd name="T56" fmla="*/ 152 w 368"/>
                    <a:gd name="T57" fmla="*/ 375 h 406"/>
                    <a:gd name="T58" fmla="*/ 356 w 368"/>
                    <a:gd name="T59" fmla="*/ 159 h 406"/>
                    <a:gd name="T60" fmla="*/ 344 w 368"/>
                    <a:gd name="T61" fmla="*/ 152 h 406"/>
                    <a:gd name="T62" fmla="*/ 159 w 368"/>
                    <a:gd name="T63" fmla="*/ 351 h 406"/>
                    <a:gd name="T64" fmla="*/ 188 w 368"/>
                    <a:gd name="T65" fmla="*/ 145 h 406"/>
                    <a:gd name="T66" fmla="*/ 176 w 368"/>
                    <a:gd name="T67" fmla="*/ 140 h 406"/>
                    <a:gd name="T68" fmla="*/ 21 w 368"/>
                    <a:gd name="T69" fmla="*/ 278 h 406"/>
                    <a:gd name="T70" fmla="*/ 86 w 368"/>
                    <a:gd name="T71" fmla="*/ 12 h 406"/>
                    <a:gd name="T72" fmla="*/ 74 w 368"/>
                    <a:gd name="T73" fmla="*/ 5 h 406"/>
                    <a:gd name="T74" fmla="*/ 5 w 368"/>
                    <a:gd name="T75" fmla="*/ 294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8" h="406">
                      <a:moveTo>
                        <a:pt x="71" y="0"/>
                      </a:moveTo>
                      <a:lnTo>
                        <a:pt x="90" y="9"/>
                      </a:lnTo>
                      <a:lnTo>
                        <a:pt x="88" y="12"/>
                      </a:lnTo>
                      <a:lnTo>
                        <a:pt x="95" y="38"/>
                      </a:lnTo>
                      <a:lnTo>
                        <a:pt x="45" y="249"/>
                      </a:lnTo>
                      <a:lnTo>
                        <a:pt x="176" y="135"/>
                      </a:lnTo>
                      <a:lnTo>
                        <a:pt x="192" y="142"/>
                      </a:lnTo>
                      <a:lnTo>
                        <a:pt x="192" y="147"/>
                      </a:lnTo>
                      <a:lnTo>
                        <a:pt x="199" y="171"/>
                      </a:lnTo>
                      <a:lnTo>
                        <a:pt x="176" y="325"/>
                      </a:lnTo>
                      <a:lnTo>
                        <a:pt x="344" y="147"/>
                      </a:lnTo>
                      <a:lnTo>
                        <a:pt x="363" y="157"/>
                      </a:lnTo>
                      <a:lnTo>
                        <a:pt x="361" y="159"/>
                      </a:lnTo>
                      <a:lnTo>
                        <a:pt x="368" y="185"/>
                      </a:lnTo>
                      <a:lnTo>
                        <a:pt x="162" y="406"/>
                      </a:lnTo>
                      <a:lnTo>
                        <a:pt x="145" y="396"/>
                      </a:lnTo>
                      <a:lnTo>
                        <a:pt x="138" y="370"/>
                      </a:lnTo>
                      <a:lnTo>
                        <a:pt x="138" y="370"/>
                      </a:lnTo>
                      <a:lnTo>
                        <a:pt x="162" y="206"/>
                      </a:lnTo>
                      <a:lnTo>
                        <a:pt x="24" y="330"/>
                      </a:lnTo>
                      <a:lnTo>
                        <a:pt x="10" y="323"/>
                      </a:lnTo>
                      <a:lnTo>
                        <a:pt x="0" y="297"/>
                      </a:lnTo>
                      <a:lnTo>
                        <a:pt x="0" y="297"/>
                      </a:lnTo>
                      <a:lnTo>
                        <a:pt x="71" y="0"/>
                      </a:lnTo>
                      <a:close/>
                      <a:moveTo>
                        <a:pt x="5" y="294"/>
                      </a:moveTo>
                      <a:lnTo>
                        <a:pt x="17" y="301"/>
                      </a:lnTo>
                      <a:lnTo>
                        <a:pt x="173" y="159"/>
                      </a:lnTo>
                      <a:lnTo>
                        <a:pt x="140" y="368"/>
                      </a:lnTo>
                      <a:lnTo>
                        <a:pt x="152" y="375"/>
                      </a:lnTo>
                      <a:lnTo>
                        <a:pt x="356" y="159"/>
                      </a:lnTo>
                      <a:lnTo>
                        <a:pt x="344" y="152"/>
                      </a:lnTo>
                      <a:lnTo>
                        <a:pt x="159" y="351"/>
                      </a:lnTo>
                      <a:lnTo>
                        <a:pt x="188" y="145"/>
                      </a:lnTo>
                      <a:lnTo>
                        <a:pt x="176" y="140"/>
                      </a:lnTo>
                      <a:lnTo>
                        <a:pt x="21" y="278"/>
                      </a:lnTo>
                      <a:lnTo>
                        <a:pt x="86" y="12"/>
                      </a:lnTo>
                      <a:lnTo>
                        <a:pt x="74" y="5"/>
                      </a:lnTo>
                      <a:lnTo>
                        <a:pt x="5" y="294"/>
                      </a:ln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7" name="Freeform 654"/>
                <p:cNvSpPr>
                  <a:spLocks noEditPoints="1"/>
                </p:cNvSpPr>
                <p:nvPr>
                  <p:custDataLst>
                    <p:tags r:id="rId323"/>
                  </p:custDataLst>
                </p:nvPr>
              </p:nvSpPr>
              <p:spPr bwMode="auto">
                <a:xfrm>
                  <a:off x="3905" y="3681"/>
                  <a:ext cx="216" cy="259"/>
                </a:xfrm>
                <a:custGeom>
                  <a:avLst/>
                  <a:gdLst>
                    <a:gd name="T0" fmla="*/ 24 w 91"/>
                    <a:gd name="T1" fmla="*/ 9 h 109"/>
                    <a:gd name="T2" fmla="*/ 58 w 91"/>
                    <a:gd name="T3" fmla="*/ 5 h 109"/>
                    <a:gd name="T4" fmla="*/ 82 w 91"/>
                    <a:gd name="T5" fmla="*/ 28 h 109"/>
                    <a:gd name="T6" fmla="*/ 82 w 91"/>
                    <a:gd name="T7" fmla="*/ 28 h 109"/>
                    <a:gd name="T8" fmla="*/ 83 w 91"/>
                    <a:gd name="T9" fmla="*/ 29 h 109"/>
                    <a:gd name="T10" fmla="*/ 85 w 91"/>
                    <a:gd name="T11" fmla="*/ 34 h 109"/>
                    <a:gd name="T12" fmla="*/ 86 w 91"/>
                    <a:gd name="T13" fmla="*/ 73 h 109"/>
                    <a:gd name="T14" fmla="*/ 67 w 91"/>
                    <a:gd name="T15" fmla="*/ 101 h 109"/>
                    <a:gd name="T16" fmla="*/ 34 w 91"/>
                    <a:gd name="T17" fmla="*/ 104 h 109"/>
                    <a:gd name="T18" fmla="*/ 11 w 91"/>
                    <a:gd name="T19" fmla="*/ 86 h 109"/>
                    <a:gd name="T20" fmla="*/ 8 w 91"/>
                    <a:gd name="T21" fmla="*/ 81 h 109"/>
                    <a:gd name="T22" fmla="*/ 3 w 91"/>
                    <a:gd name="T23" fmla="*/ 72 h 109"/>
                    <a:gd name="T24" fmla="*/ 5 w 91"/>
                    <a:gd name="T25" fmla="*/ 37 h 109"/>
                    <a:gd name="T26" fmla="*/ 24 w 91"/>
                    <a:gd name="T27" fmla="*/ 9 h 109"/>
                    <a:gd name="T28" fmla="*/ 5 w 91"/>
                    <a:gd name="T29" fmla="*/ 71 h 109"/>
                    <a:gd name="T30" fmla="*/ 29 w 91"/>
                    <a:gd name="T31" fmla="*/ 93 h 109"/>
                    <a:gd name="T32" fmla="*/ 61 w 91"/>
                    <a:gd name="T33" fmla="*/ 89 h 109"/>
                    <a:gd name="T34" fmla="*/ 79 w 91"/>
                    <a:gd name="T35" fmla="*/ 62 h 109"/>
                    <a:gd name="T36" fmla="*/ 81 w 91"/>
                    <a:gd name="T37" fmla="*/ 28 h 109"/>
                    <a:gd name="T38" fmla="*/ 57 w 91"/>
                    <a:gd name="T39" fmla="*/ 6 h 109"/>
                    <a:gd name="T40" fmla="*/ 25 w 91"/>
                    <a:gd name="T41" fmla="*/ 10 h 109"/>
                    <a:gd name="T42" fmla="*/ 6 w 91"/>
                    <a:gd name="T43" fmla="*/ 38 h 109"/>
                    <a:gd name="T44" fmla="*/ 5 w 91"/>
                    <a:gd name="T45" fmla="*/ 71 h 109"/>
                    <a:gd name="T46" fmla="*/ 28 w 91"/>
                    <a:gd name="T47" fmla="*/ 15 h 109"/>
                    <a:gd name="T48" fmla="*/ 56 w 91"/>
                    <a:gd name="T49" fmla="*/ 11 h 109"/>
                    <a:gd name="T50" fmla="*/ 76 w 91"/>
                    <a:gd name="T51" fmla="*/ 31 h 109"/>
                    <a:gd name="T52" fmla="*/ 74 w 91"/>
                    <a:gd name="T53" fmla="*/ 60 h 109"/>
                    <a:gd name="T54" fmla="*/ 58 w 91"/>
                    <a:gd name="T55" fmla="*/ 85 h 109"/>
                    <a:gd name="T56" fmla="*/ 30 w 91"/>
                    <a:gd name="T57" fmla="*/ 89 h 109"/>
                    <a:gd name="T58" fmla="*/ 10 w 91"/>
                    <a:gd name="T59" fmla="*/ 69 h 109"/>
                    <a:gd name="T60" fmla="*/ 11 w 91"/>
                    <a:gd name="T61" fmla="*/ 39 h 109"/>
                    <a:gd name="T62" fmla="*/ 28 w 91"/>
                    <a:gd name="T63" fmla="*/ 15 h 109"/>
                    <a:gd name="T64" fmla="*/ 16 w 91"/>
                    <a:gd name="T65" fmla="*/ 77 h 109"/>
                    <a:gd name="T66" fmla="*/ 31 w 91"/>
                    <a:gd name="T67" fmla="*/ 87 h 109"/>
                    <a:gd name="T68" fmla="*/ 57 w 91"/>
                    <a:gd name="T69" fmla="*/ 83 h 109"/>
                    <a:gd name="T70" fmla="*/ 73 w 91"/>
                    <a:gd name="T71" fmla="*/ 59 h 109"/>
                    <a:gd name="T72" fmla="*/ 74 w 91"/>
                    <a:gd name="T73" fmla="*/ 31 h 109"/>
                    <a:gd name="T74" fmla="*/ 74 w 91"/>
                    <a:gd name="T75" fmla="*/ 31 h 109"/>
                    <a:gd name="T76" fmla="*/ 74 w 91"/>
                    <a:gd name="T77" fmla="*/ 31 h 109"/>
                    <a:gd name="T78" fmla="*/ 61 w 91"/>
                    <a:gd name="T79" fmla="*/ 22 h 109"/>
                    <a:gd name="T80" fmla="*/ 33 w 91"/>
                    <a:gd name="T81" fmla="*/ 26 h 109"/>
                    <a:gd name="T82" fmla="*/ 18 w 91"/>
                    <a:gd name="T83" fmla="*/ 50 h 109"/>
                    <a:gd name="T84" fmla="*/ 16 w 91"/>
                    <a:gd name="T8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 h="109">
                      <a:moveTo>
                        <a:pt x="24" y="9"/>
                      </a:moveTo>
                      <a:cubicBezTo>
                        <a:pt x="34" y="2"/>
                        <a:pt x="45" y="0"/>
                        <a:pt x="58" y="5"/>
                      </a:cubicBezTo>
                      <a:cubicBezTo>
                        <a:pt x="70" y="9"/>
                        <a:pt x="79" y="17"/>
                        <a:pt x="82" y="28"/>
                      </a:cubicBezTo>
                      <a:cubicBezTo>
                        <a:pt x="82" y="28"/>
                        <a:pt x="82" y="28"/>
                        <a:pt x="82" y="28"/>
                      </a:cubicBezTo>
                      <a:cubicBezTo>
                        <a:pt x="83" y="29"/>
                        <a:pt x="83" y="29"/>
                        <a:pt x="83" y="29"/>
                      </a:cubicBezTo>
                      <a:cubicBezTo>
                        <a:pt x="85" y="34"/>
                        <a:pt x="85" y="34"/>
                        <a:pt x="85" y="34"/>
                      </a:cubicBezTo>
                      <a:cubicBezTo>
                        <a:pt x="90" y="44"/>
                        <a:pt x="91" y="57"/>
                        <a:pt x="86" y="73"/>
                      </a:cubicBezTo>
                      <a:cubicBezTo>
                        <a:pt x="82" y="86"/>
                        <a:pt x="75" y="95"/>
                        <a:pt x="67" y="101"/>
                      </a:cubicBezTo>
                      <a:cubicBezTo>
                        <a:pt x="57" y="107"/>
                        <a:pt x="46" y="109"/>
                        <a:pt x="34" y="104"/>
                      </a:cubicBezTo>
                      <a:cubicBezTo>
                        <a:pt x="23" y="101"/>
                        <a:pt x="16" y="95"/>
                        <a:pt x="11" y="86"/>
                      </a:cubicBezTo>
                      <a:cubicBezTo>
                        <a:pt x="8" y="81"/>
                        <a:pt x="8" y="81"/>
                        <a:pt x="8" y="81"/>
                      </a:cubicBezTo>
                      <a:cubicBezTo>
                        <a:pt x="6" y="78"/>
                        <a:pt x="5" y="75"/>
                        <a:pt x="3" y="72"/>
                      </a:cubicBezTo>
                      <a:cubicBezTo>
                        <a:pt x="0" y="61"/>
                        <a:pt x="1" y="50"/>
                        <a:pt x="5" y="37"/>
                      </a:cubicBezTo>
                      <a:cubicBezTo>
                        <a:pt x="9" y="25"/>
                        <a:pt x="15" y="15"/>
                        <a:pt x="24" y="9"/>
                      </a:cubicBezTo>
                      <a:close/>
                      <a:moveTo>
                        <a:pt x="5" y="71"/>
                      </a:moveTo>
                      <a:cubicBezTo>
                        <a:pt x="8" y="81"/>
                        <a:pt x="16" y="89"/>
                        <a:pt x="29" y="93"/>
                      </a:cubicBezTo>
                      <a:cubicBezTo>
                        <a:pt x="41" y="97"/>
                        <a:pt x="51" y="96"/>
                        <a:pt x="61" y="89"/>
                      </a:cubicBezTo>
                      <a:cubicBezTo>
                        <a:pt x="69" y="84"/>
                        <a:pt x="75" y="74"/>
                        <a:pt x="79" y="62"/>
                      </a:cubicBezTo>
                      <a:cubicBezTo>
                        <a:pt x="83" y="49"/>
                        <a:pt x="84" y="38"/>
                        <a:pt x="81" y="28"/>
                      </a:cubicBezTo>
                      <a:cubicBezTo>
                        <a:pt x="77" y="18"/>
                        <a:pt x="69" y="10"/>
                        <a:pt x="57" y="6"/>
                      </a:cubicBezTo>
                      <a:cubicBezTo>
                        <a:pt x="45" y="2"/>
                        <a:pt x="34" y="4"/>
                        <a:pt x="25" y="10"/>
                      </a:cubicBezTo>
                      <a:cubicBezTo>
                        <a:pt x="17" y="16"/>
                        <a:pt x="10" y="25"/>
                        <a:pt x="6" y="38"/>
                      </a:cubicBezTo>
                      <a:cubicBezTo>
                        <a:pt x="2" y="50"/>
                        <a:pt x="2" y="61"/>
                        <a:pt x="5" y="71"/>
                      </a:cubicBezTo>
                      <a:close/>
                      <a:moveTo>
                        <a:pt x="28" y="15"/>
                      </a:moveTo>
                      <a:cubicBezTo>
                        <a:pt x="36" y="9"/>
                        <a:pt x="45" y="7"/>
                        <a:pt x="56" y="11"/>
                      </a:cubicBezTo>
                      <a:cubicBezTo>
                        <a:pt x="66" y="14"/>
                        <a:pt x="73" y="21"/>
                        <a:pt x="76" y="31"/>
                      </a:cubicBezTo>
                      <a:cubicBezTo>
                        <a:pt x="78" y="39"/>
                        <a:pt x="78" y="49"/>
                        <a:pt x="74" y="60"/>
                      </a:cubicBezTo>
                      <a:cubicBezTo>
                        <a:pt x="71" y="71"/>
                        <a:pt x="65" y="79"/>
                        <a:pt x="58" y="85"/>
                      </a:cubicBezTo>
                      <a:cubicBezTo>
                        <a:pt x="50" y="91"/>
                        <a:pt x="41" y="92"/>
                        <a:pt x="30" y="89"/>
                      </a:cubicBezTo>
                      <a:cubicBezTo>
                        <a:pt x="19" y="85"/>
                        <a:pt x="13" y="78"/>
                        <a:pt x="10" y="69"/>
                      </a:cubicBezTo>
                      <a:cubicBezTo>
                        <a:pt x="7" y="60"/>
                        <a:pt x="8" y="51"/>
                        <a:pt x="11" y="39"/>
                      </a:cubicBezTo>
                      <a:cubicBezTo>
                        <a:pt x="15" y="28"/>
                        <a:pt x="20" y="20"/>
                        <a:pt x="28" y="15"/>
                      </a:cubicBezTo>
                      <a:close/>
                      <a:moveTo>
                        <a:pt x="16" y="77"/>
                      </a:moveTo>
                      <a:cubicBezTo>
                        <a:pt x="19" y="81"/>
                        <a:pt x="24" y="85"/>
                        <a:pt x="31" y="87"/>
                      </a:cubicBezTo>
                      <a:cubicBezTo>
                        <a:pt x="41" y="90"/>
                        <a:pt x="50" y="89"/>
                        <a:pt x="57" y="83"/>
                      </a:cubicBezTo>
                      <a:cubicBezTo>
                        <a:pt x="64" y="78"/>
                        <a:pt x="69" y="70"/>
                        <a:pt x="73" y="59"/>
                      </a:cubicBezTo>
                      <a:cubicBezTo>
                        <a:pt x="76" y="49"/>
                        <a:pt x="77" y="39"/>
                        <a:pt x="74" y="31"/>
                      </a:cubicBezTo>
                      <a:cubicBezTo>
                        <a:pt x="74" y="31"/>
                        <a:pt x="74" y="31"/>
                        <a:pt x="74" y="31"/>
                      </a:cubicBezTo>
                      <a:cubicBezTo>
                        <a:pt x="74" y="31"/>
                        <a:pt x="74" y="31"/>
                        <a:pt x="74" y="31"/>
                      </a:cubicBezTo>
                      <a:cubicBezTo>
                        <a:pt x="71" y="27"/>
                        <a:pt x="66" y="24"/>
                        <a:pt x="61" y="22"/>
                      </a:cubicBezTo>
                      <a:cubicBezTo>
                        <a:pt x="50" y="19"/>
                        <a:pt x="41" y="20"/>
                        <a:pt x="33" y="26"/>
                      </a:cubicBezTo>
                      <a:cubicBezTo>
                        <a:pt x="27" y="32"/>
                        <a:pt x="22" y="39"/>
                        <a:pt x="18" y="50"/>
                      </a:cubicBezTo>
                      <a:cubicBezTo>
                        <a:pt x="15" y="60"/>
                        <a:pt x="14" y="69"/>
                        <a:pt x="16" y="77"/>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8" name="Freeform 655"/>
                <p:cNvSpPr>
                  <a:spLocks noEditPoints="1"/>
                </p:cNvSpPr>
                <p:nvPr>
                  <p:custDataLst>
                    <p:tags r:id="rId324"/>
                  </p:custDataLst>
                </p:nvPr>
              </p:nvSpPr>
              <p:spPr bwMode="auto">
                <a:xfrm>
                  <a:off x="4138" y="3736"/>
                  <a:ext cx="311" cy="264"/>
                </a:xfrm>
                <a:custGeom>
                  <a:avLst/>
                  <a:gdLst>
                    <a:gd name="T0" fmla="*/ 9 w 131"/>
                    <a:gd name="T1" fmla="*/ 0 h 111"/>
                    <a:gd name="T2" fmla="*/ 18 w 131"/>
                    <a:gd name="T3" fmla="*/ 1 h 111"/>
                    <a:gd name="T4" fmla="*/ 18 w 131"/>
                    <a:gd name="T5" fmla="*/ 2 h 111"/>
                    <a:gd name="T6" fmla="*/ 22 w 131"/>
                    <a:gd name="T7" fmla="*/ 7 h 111"/>
                    <a:gd name="T8" fmla="*/ 43 w 131"/>
                    <a:gd name="T9" fmla="*/ 2 h 111"/>
                    <a:gd name="T10" fmla="*/ 65 w 131"/>
                    <a:gd name="T11" fmla="*/ 14 h 111"/>
                    <a:gd name="T12" fmla="*/ 69 w 131"/>
                    <a:gd name="T13" fmla="*/ 19 h 111"/>
                    <a:gd name="T14" fmla="*/ 97 w 131"/>
                    <a:gd name="T15" fmla="*/ 8 h 111"/>
                    <a:gd name="T16" fmla="*/ 120 w 131"/>
                    <a:gd name="T17" fmla="*/ 21 h 111"/>
                    <a:gd name="T18" fmla="*/ 125 w 131"/>
                    <a:gd name="T19" fmla="*/ 26 h 111"/>
                    <a:gd name="T20" fmla="*/ 130 w 131"/>
                    <a:gd name="T21" fmla="*/ 52 h 111"/>
                    <a:gd name="T22" fmla="*/ 124 w 131"/>
                    <a:gd name="T23" fmla="*/ 111 h 111"/>
                    <a:gd name="T24" fmla="*/ 116 w 131"/>
                    <a:gd name="T25" fmla="*/ 110 h 111"/>
                    <a:gd name="T26" fmla="*/ 109 w 131"/>
                    <a:gd name="T27" fmla="*/ 102 h 111"/>
                    <a:gd name="T28" fmla="*/ 108 w 131"/>
                    <a:gd name="T29" fmla="*/ 101 h 111"/>
                    <a:gd name="T30" fmla="*/ 114 w 131"/>
                    <a:gd name="T31" fmla="*/ 48 h 111"/>
                    <a:gd name="T32" fmla="*/ 114 w 131"/>
                    <a:gd name="T33" fmla="*/ 28 h 111"/>
                    <a:gd name="T34" fmla="*/ 113 w 131"/>
                    <a:gd name="T35" fmla="*/ 27 h 111"/>
                    <a:gd name="T36" fmla="*/ 104 w 131"/>
                    <a:gd name="T37" fmla="*/ 24 h 111"/>
                    <a:gd name="T38" fmla="*/ 82 w 131"/>
                    <a:gd name="T39" fmla="*/ 33 h 111"/>
                    <a:gd name="T40" fmla="*/ 75 w 131"/>
                    <a:gd name="T41" fmla="*/ 58 h 111"/>
                    <a:gd name="T42" fmla="*/ 70 w 131"/>
                    <a:gd name="T43" fmla="*/ 105 h 111"/>
                    <a:gd name="T44" fmla="*/ 62 w 131"/>
                    <a:gd name="T45" fmla="*/ 105 h 111"/>
                    <a:gd name="T46" fmla="*/ 55 w 131"/>
                    <a:gd name="T47" fmla="*/ 96 h 111"/>
                    <a:gd name="T48" fmla="*/ 54 w 131"/>
                    <a:gd name="T49" fmla="*/ 96 h 111"/>
                    <a:gd name="T50" fmla="*/ 60 w 131"/>
                    <a:gd name="T51" fmla="*/ 42 h 111"/>
                    <a:gd name="T52" fmla="*/ 59 w 131"/>
                    <a:gd name="T53" fmla="*/ 22 h 111"/>
                    <a:gd name="T54" fmla="*/ 59 w 131"/>
                    <a:gd name="T55" fmla="*/ 22 h 111"/>
                    <a:gd name="T56" fmla="*/ 50 w 131"/>
                    <a:gd name="T57" fmla="*/ 19 h 111"/>
                    <a:gd name="T58" fmla="*/ 23 w 131"/>
                    <a:gd name="T59" fmla="*/ 37 h 111"/>
                    <a:gd name="T60" fmla="*/ 22 w 131"/>
                    <a:gd name="T61" fmla="*/ 44 h 111"/>
                    <a:gd name="T62" fmla="*/ 21 w 131"/>
                    <a:gd name="T63" fmla="*/ 52 h 111"/>
                    <a:gd name="T64" fmla="*/ 16 w 131"/>
                    <a:gd name="T65" fmla="*/ 100 h 111"/>
                    <a:gd name="T66" fmla="*/ 8 w 131"/>
                    <a:gd name="T67" fmla="*/ 99 h 111"/>
                    <a:gd name="T68" fmla="*/ 1 w 131"/>
                    <a:gd name="T69" fmla="*/ 90 h 111"/>
                    <a:gd name="T70" fmla="*/ 0 w 131"/>
                    <a:gd name="T71" fmla="*/ 90 h 111"/>
                    <a:gd name="T72" fmla="*/ 9 w 131"/>
                    <a:gd name="T73" fmla="*/ 0 h 111"/>
                    <a:gd name="T74" fmla="*/ 2 w 131"/>
                    <a:gd name="T75" fmla="*/ 89 h 111"/>
                    <a:gd name="T76" fmla="*/ 7 w 131"/>
                    <a:gd name="T77" fmla="*/ 89 h 111"/>
                    <a:gd name="T78" fmla="*/ 12 w 131"/>
                    <a:gd name="T79" fmla="*/ 43 h 111"/>
                    <a:gd name="T80" fmla="*/ 13 w 131"/>
                    <a:gd name="T81" fmla="*/ 34 h 111"/>
                    <a:gd name="T82" fmla="*/ 14 w 131"/>
                    <a:gd name="T83" fmla="*/ 28 h 111"/>
                    <a:gd name="T84" fmla="*/ 42 w 131"/>
                    <a:gd name="T85" fmla="*/ 9 h 111"/>
                    <a:gd name="T86" fmla="*/ 61 w 131"/>
                    <a:gd name="T87" fmla="*/ 22 h 111"/>
                    <a:gd name="T88" fmla="*/ 61 w 131"/>
                    <a:gd name="T89" fmla="*/ 42 h 111"/>
                    <a:gd name="T90" fmla="*/ 56 w 131"/>
                    <a:gd name="T91" fmla="*/ 95 h 111"/>
                    <a:gd name="T92" fmla="*/ 61 w 131"/>
                    <a:gd name="T93" fmla="*/ 95 h 111"/>
                    <a:gd name="T94" fmla="*/ 66 w 131"/>
                    <a:gd name="T95" fmla="*/ 48 h 111"/>
                    <a:gd name="T96" fmla="*/ 74 w 131"/>
                    <a:gd name="T97" fmla="*/ 23 h 111"/>
                    <a:gd name="T98" fmla="*/ 97 w 131"/>
                    <a:gd name="T99" fmla="*/ 14 h 111"/>
                    <a:gd name="T100" fmla="*/ 115 w 131"/>
                    <a:gd name="T101" fmla="*/ 27 h 111"/>
                    <a:gd name="T102" fmla="*/ 116 w 131"/>
                    <a:gd name="T103" fmla="*/ 48 h 111"/>
                    <a:gd name="T104" fmla="*/ 110 w 131"/>
                    <a:gd name="T105" fmla="*/ 100 h 111"/>
                    <a:gd name="T106" fmla="*/ 116 w 131"/>
                    <a:gd name="T107" fmla="*/ 101 h 111"/>
                    <a:gd name="T108" fmla="*/ 121 w 131"/>
                    <a:gd name="T109" fmla="*/ 43 h 111"/>
                    <a:gd name="T110" fmla="*/ 97 w 131"/>
                    <a:gd name="T111" fmla="*/ 9 h 111"/>
                    <a:gd name="T112" fmla="*/ 67 w 131"/>
                    <a:gd name="T113" fmla="*/ 24 h 111"/>
                    <a:gd name="T114" fmla="*/ 43 w 131"/>
                    <a:gd name="T115" fmla="*/ 4 h 111"/>
                    <a:gd name="T116" fmla="*/ 15 w 131"/>
                    <a:gd name="T117" fmla="*/ 17 h 111"/>
                    <a:gd name="T118" fmla="*/ 16 w 131"/>
                    <a:gd name="T119" fmla="*/ 3 h 111"/>
                    <a:gd name="T120" fmla="*/ 11 w 131"/>
                    <a:gd name="T121" fmla="*/ 2 h 111"/>
                    <a:gd name="T122" fmla="*/ 2 w 131"/>
                    <a:gd name="T123"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1" h="111">
                      <a:moveTo>
                        <a:pt x="9" y="0"/>
                      </a:moveTo>
                      <a:cubicBezTo>
                        <a:pt x="18" y="1"/>
                        <a:pt x="18" y="1"/>
                        <a:pt x="18" y="1"/>
                      </a:cubicBezTo>
                      <a:cubicBezTo>
                        <a:pt x="18" y="2"/>
                        <a:pt x="18" y="2"/>
                        <a:pt x="18" y="2"/>
                      </a:cubicBezTo>
                      <a:cubicBezTo>
                        <a:pt x="22" y="7"/>
                        <a:pt x="22" y="7"/>
                        <a:pt x="22" y="7"/>
                      </a:cubicBezTo>
                      <a:cubicBezTo>
                        <a:pt x="28" y="3"/>
                        <a:pt x="35" y="1"/>
                        <a:pt x="43" y="2"/>
                      </a:cubicBezTo>
                      <a:cubicBezTo>
                        <a:pt x="54" y="3"/>
                        <a:pt x="61" y="7"/>
                        <a:pt x="65" y="14"/>
                      </a:cubicBezTo>
                      <a:cubicBezTo>
                        <a:pt x="69" y="19"/>
                        <a:pt x="69" y="19"/>
                        <a:pt x="69" y="19"/>
                      </a:cubicBezTo>
                      <a:cubicBezTo>
                        <a:pt x="76" y="10"/>
                        <a:pt x="86" y="6"/>
                        <a:pt x="97" y="8"/>
                      </a:cubicBezTo>
                      <a:cubicBezTo>
                        <a:pt x="109" y="9"/>
                        <a:pt x="116" y="13"/>
                        <a:pt x="120" y="21"/>
                      </a:cubicBezTo>
                      <a:cubicBezTo>
                        <a:pt x="125" y="26"/>
                        <a:pt x="125" y="26"/>
                        <a:pt x="125" y="26"/>
                      </a:cubicBezTo>
                      <a:cubicBezTo>
                        <a:pt x="130" y="32"/>
                        <a:pt x="131" y="41"/>
                        <a:pt x="130" y="52"/>
                      </a:cubicBezTo>
                      <a:cubicBezTo>
                        <a:pt x="124" y="111"/>
                        <a:pt x="124" y="111"/>
                        <a:pt x="124" y="111"/>
                      </a:cubicBezTo>
                      <a:cubicBezTo>
                        <a:pt x="116" y="110"/>
                        <a:pt x="116" y="110"/>
                        <a:pt x="116" y="110"/>
                      </a:cubicBezTo>
                      <a:cubicBezTo>
                        <a:pt x="109" y="102"/>
                        <a:pt x="109" y="102"/>
                        <a:pt x="109" y="102"/>
                      </a:cubicBezTo>
                      <a:cubicBezTo>
                        <a:pt x="108" y="101"/>
                        <a:pt x="108" y="101"/>
                        <a:pt x="108" y="101"/>
                      </a:cubicBezTo>
                      <a:cubicBezTo>
                        <a:pt x="114" y="48"/>
                        <a:pt x="114" y="48"/>
                        <a:pt x="114" y="48"/>
                      </a:cubicBezTo>
                      <a:cubicBezTo>
                        <a:pt x="115" y="38"/>
                        <a:pt x="115" y="32"/>
                        <a:pt x="114" y="28"/>
                      </a:cubicBezTo>
                      <a:cubicBezTo>
                        <a:pt x="113" y="27"/>
                        <a:pt x="113" y="27"/>
                        <a:pt x="113" y="27"/>
                      </a:cubicBezTo>
                      <a:cubicBezTo>
                        <a:pt x="111" y="26"/>
                        <a:pt x="108" y="25"/>
                        <a:pt x="104" y="24"/>
                      </a:cubicBezTo>
                      <a:cubicBezTo>
                        <a:pt x="94" y="23"/>
                        <a:pt x="87" y="26"/>
                        <a:pt x="82" y="33"/>
                      </a:cubicBezTo>
                      <a:cubicBezTo>
                        <a:pt x="78" y="38"/>
                        <a:pt x="76" y="46"/>
                        <a:pt x="75" y="58"/>
                      </a:cubicBezTo>
                      <a:cubicBezTo>
                        <a:pt x="70" y="105"/>
                        <a:pt x="70" y="105"/>
                        <a:pt x="70" y="105"/>
                      </a:cubicBezTo>
                      <a:cubicBezTo>
                        <a:pt x="62" y="105"/>
                        <a:pt x="62" y="105"/>
                        <a:pt x="62" y="105"/>
                      </a:cubicBezTo>
                      <a:cubicBezTo>
                        <a:pt x="55" y="96"/>
                        <a:pt x="55" y="96"/>
                        <a:pt x="55" y="96"/>
                      </a:cubicBezTo>
                      <a:cubicBezTo>
                        <a:pt x="54" y="96"/>
                        <a:pt x="54" y="96"/>
                        <a:pt x="54" y="96"/>
                      </a:cubicBezTo>
                      <a:cubicBezTo>
                        <a:pt x="60" y="42"/>
                        <a:pt x="60" y="42"/>
                        <a:pt x="60" y="42"/>
                      </a:cubicBezTo>
                      <a:cubicBezTo>
                        <a:pt x="61" y="33"/>
                        <a:pt x="61" y="26"/>
                        <a:pt x="59" y="22"/>
                      </a:cubicBezTo>
                      <a:cubicBezTo>
                        <a:pt x="59" y="22"/>
                        <a:pt x="59" y="22"/>
                        <a:pt x="59" y="22"/>
                      </a:cubicBezTo>
                      <a:cubicBezTo>
                        <a:pt x="57" y="20"/>
                        <a:pt x="54" y="19"/>
                        <a:pt x="50" y="19"/>
                      </a:cubicBezTo>
                      <a:cubicBezTo>
                        <a:pt x="36" y="17"/>
                        <a:pt x="27" y="24"/>
                        <a:pt x="23" y="37"/>
                      </a:cubicBezTo>
                      <a:cubicBezTo>
                        <a:pt x="23" y="39"/>
                        <a:pt x="22" y="41"/>
                        <a:pt x="22" y="44"/>
                      </a:cubicBezTo>
                      <a:cubicBezTo>
                        <a:pt x="21" y="46"/>
                        <a:pt x="21" y="49"/>
                        <a:pt x="21" y="52"/>
                      </a:cubicBezTo>
                      <a:cubicBezTo>
                        <a:pt x="16" y="100"/>
                        <a:pt x="16" y="100"/>
                        <a:pt x="16" y="100"/>
                      </a:cubicBezTo>
                      <a:cubicBezTo>
                        <a:pt x="8" y="99"/>
                        <a:pt x="8" y="99"/>
                        <a:pt x="8" y="99"/>
                      </a:cubicBezTo>
                      <a:cubicBezTo>
                        <a:pt x="1" y="90"/>
                        <a:pt x="1" y="90"/>
                        <a:pt x="1" y="90"/>
                      </a:cubicBezTo>
                      <a:cubicBezTo>
                        <a:pt x="0" y="90"/>
                        <a:pt x="0" y="90"/>
                        <a:pt x="0" y="90"/>
                      </a:cubicBezTo>
                      <a:lnTo>
                        <a:pt x="9" y="0"/>
                      </a:lnTo>
                      <a:close/>
                      <a:moveTo>
                        <a:pt x="2" y="89"/>
                      </a:moveTo>
                      <a:cubicBezTo>
                        <a:pt x="7" y="89"/>
                        <a:pt x="7" y="89"/>
                        <a:pt x="7" y="89"/>
                      </a:cubicBezTo>
                      <a:cubicBezTo>
                        <a:pt x="12" y="43"/>
                        <a:pt x="12" y="43"/>
                        <a:pt x="12" y="43"/>
                      </a:cubicBezTo>
                      <a:cubicBezTo>
                        <a:pt x="12" y="39"/>
                        <a:pt x="13" y="37"/>
                        <a:pt x="13" y="34"/>
                      </a:cubicBezTo>
                      <a:cubicBezTo>
                        <a:pt x="13" y="32"/>
                        <a:pt x="14" y="30"/>
                        <a:pt x="14" y="28"/>
                      </a:cubicBezTo>
                      <a:cubicBezTo>
                        <a:pt x="18" y="13"/>
                        <a:pt x="28" y="7"/>
                        <a:pt x="42" y="9"/>
                      </a:cubicBezTo>
                      <a:cubicBezTo>
                        <a:pt x="52" y="10"/>
                        <a:pt x="59" y="14"/>
                        <a:pt x="61" y="22"/>
                      </a:cubicBezTo>
                      <a:cubicBezTo>
                        <a:pt x="62" y="26"/>
                        <a:pt x="62" y="33"/>
                        <a:pt x="61" y="42"/>
                      </a:cubicBezTo>
                      <a:cubicBezTo>
                        <a:pt x="56" y="95"/>
                        <a:pt x="56" y="95"/>
                        <a:pt x="56" y="95"/>
                      </a:cubicBezTo>
                      <a:cubicBezTo>
                        <a:pt x="61" y="95"/>
                        <a:pt x="61" y="95"/>
                        <a:pt x="61" y="95"/>
                      </a:cubicBezTo>
                      <a:cubicBezTo>
                        <a:pt x="66" y="48"/>
                        <a:pt x="66" y="48"/>
                        <a:pt x="66" y="48"/>
                      </a:cubicBezTo>
                      <a:cubicBezTo>
                        <a:pt x="67" y="37"/>
                        <a:pt x="70" y="29"/>
                        <a:pt x="74" y="23"/>
                      </a:cubicBezTo>
                      <a:cubicBezTo>
                        <a:pt x="79" y="16"/>
                        <a:pt x="86" y="13"/>
                        <a:pt x="97" y="14"/>
                      </a:cubicBezTo>
                      <a:cubicBezTo>
                        <a:pt x="107" y="15"/>
                        <a:pt x="113" y="20"/>
                        <a:pt x="115" y="27"/>
                      </a:cubicBezTo>
                      <a:cubicBezTo>
                        <a:pt x="116" y="31"/>
                        <a:pt x="117" y="38"/>
                        <a:pt x="116" y="48"/>
                      </a:cubicBezTo>
                      <a:cubicBezTo>
                        <a:pt x="110" y="100"/>
                        <a:pt x="110" y="100"/>
                        <a:pt x="110" y="100"/>
                      </a:cubicBezTo>
                      <a:cubicBezTo>
                        <a:pt x="116" y="101"/>
                        <a:pt x="116" y="101"/>
                        <a:pt x="116" y="101"/>
                      </a:cubicBezTo>
                      <a:cubicBezTo>
                        <a:pt x="121" y="43"/>
                        <a:pt x="121" y="43"/>
                        <a:pt x="121" y="43"/>
                      </a:cubicBezTo>
                      <a:cubicBezTo>
                        <a:pt x="124" y="22"/>
                        <a:pt x="116" y="11"/>
                        <a:pt x="97" y="9"/>
                      </a:cubicBezTo>
                      <a:cubicBezTo>
                        <a:pt x="84" y="8"/>
                        <a:pt x="74" y="13"/>
                        <a:pt x="67" y="24"/>
                      </a:cubicBezTo>
                      <a:cubicBezTo>
                        <a:pt x="65" y="12"/>
                        <a:pt x="57" y="5"/>
                        <a:pt x="43" y="4"/>
                      </a:cubicBezTo>
                      <a:cubicBezTo>
                        <a:pt x="31" y="2"/>
                        <a:pt x="21" y="7"/>
                        <a:pt x="15" y="17"/>
                      </a:cubicBezTo>
                      <a:cubicBezTo>
                        <a:pt x="16" y="3"/>
                        <a:pt x="16" y="3"/>
                        <a:pt x="16" y="3"/>
                      </a:cubicBezTo>
                      <a:cubicBezTo>
                        <a:pt x="11" y="2"/>
                        <a:pt x="11" y="2"/>
                        <a:pt x="11" y="2"/>
                      </a:cubicBezTo>
                      <a:lnTo>
                        <a:pt x="2" y="89"/>
                      </a:ln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9" name="Freeform 656"/>
                <p:cNvSpPr>
                  <a:spLocks noEditPoints="1"/>
                </p:cNvSpPr>
                <p:nvPr>
                  <p:custDataLst>
                    <p:tags r:id="rId325"/>
                  </p:custDataLst>
                </p:nvPr>
              </p:nvSpPr>
              <p:spPr bwMode="auto">
                <a:xfrm>
                  <a:off x="4473" y="3748"/>
                  <a:ext cx="204" cy="244"/>
                </a:xfrm>
                <a:custGeom>
                  <a:avLst/>
                  <a:gdLst>
                    <a:gd name="T0" fmla="*/ 76 w 86"/>
                    <a:gd name="T1" fmla="*/ 69 h 103"/>
                    <a:gd name="T2" fmla="*/ 76 w 86"/>
                    <a:gd name="T3" fmla="*/ 69 h 103"/>
                    <a:gd name="T4" fmla="*/ 85 w 86"/>
                    <a:gd name="T5" fmla="*/ 76 h 103"/>
                    <a:gd name="T6" fmla="*/ 74 w 86"/>
                    <a:gd name="T7" fmla="*/ 93 h 103"/>
                    <a:gd name="T8" fmla="*/ 74 w 86"/>
                    <a:gd name="T9" fmla="*/ 93 h 103"/>
                    <a:gd name="T10" fmla="*/ 52 w 86"/>
                    <a:gd name="T11" fmla="*/ 102 h 103"/>
                    <a:gd name="T12" fmla="*/ 26 w 86"/>
                    <a:gd name="T13" fmla="*/ 94 h 103"/>
                    <a:gd name="T14" fmla="*/ 22 w 86"/>
                    <a:gd name="T15" fmla="*/ 91 h 103"/>
                    <a:gd name="T16" fmla="*/ 17 w 86"/>
                    <a:gd name="T17" fmla="*/ 87 h 103"/>
                    <a:gd name="T18" fmla="*/ 12 w 86"/>
                    <a:gd name="T19" fmla="*/ 83 h 103"/>
                    <a:gd name="T20" fmla="*/ 1 w 86"/>
                    <a:gd name="T21" fmla="*/ 51 h 103"/>
                    <a:gd name="T22" fmla="*/ 8 w 86"/>
                    <a:gd name="T23" fmla="*/ 17 h 103"/>
                    <a:gd name="T24" fmla="*/ 36 w 86"/>
                    <a:gd name="T25" fmla="*/ 1 h 103"/>
                    <a:gd name="T26" fmla="*/ 67 w 86"/>
                    <a:gd name="T27" fmla="*/ 12 h 103"/>
                    <a:gd name="T28" fmla="*/ 67 w 86"/>
                    <a:gd name="T29" fmla="*/ 12 h 103"/>
                    <a:gd name="T30" fmla="*/ 67 w 86"/>
                    <a:gd name="T31" fmla="*/ 13 h 103"/>
                    <a:gd name="T32" fmla="*/ 72 w 86"/>
                    <a:gd name="T33" fmla="*/ 17 h 103"/>
                    <a:gd name="T34" fmla="*/ 75 w 86"/>
                    <a:gd name="T35" fmla="*/ 20 h 103"/>
                    <a:gd name="T36" fmla="*/ 86 w 86"/>
                    <a:gd name="T37" fmla="*/ 50 h 103"/>
                    <a:gd name="T38" fmla="*/ 86 w 86"/>
                    <a:gd name="T39" fmla="*/ 55 h 103"/>
                    <a:gd name="T40" fmla="*/ 19 w 86"/>
                    <a:gd name="T41" fmla="*/ 59 h 103"/>
                    <a:gd name="T42" fmla="*/ 19 w 86"/>
                    <a:gd name="T43" fmla="*/ 60 h 103"/>
                    <a:gd name="T44" fmla="*/ 27 w 86"/>
                    <a:gd name="T45" fmla="*/ 84 h 103"/>
                    <a:gd name="T46" fmla="*/ 42 w 86"/>
                    <a:gd name="T47" fmla="*/ 87 h 103"/>
                    <a:gd name="T48" fmla="*/ 69 w 86"/>
                    <a:gd name="T49" fmla="*/ 65 h 103"/>
                    <a:gd name="T50" fmla="*/ 76 w 86"/>
                    <a:gd name="T51" fmla="*/ 68 h 103"/>
                    <a:gd name="T52" fmla="*/ 76 w 86"/>
                    <a:gd name="T53" fmla="*/ 69 h 103"/>
                    <a:gd name="T54" fmla="*/ 63 w 86"/>
                    <a:gd name="T55" fmla="*/ 86 h 103"/>
                    <a:gd name="T56" fmla="*/ 74 w 86"/>
                    <a:gd name="T57" fmla="*/ 69 h 103"/>
                    <a:gd name="T58" fmla="*/ 70 w 86"/>
                    <a:gd name="T59" fmla="*/ 67 h 103"/>
                    <a:gd name="T60" fmla="*/ 42 w 86"/>
                    <a:gd name="T61" fmla="*/ 89 h 103"/>
                    <a:gd name="T62" fmla="*/ 18 w 86"/>
                    <a:gd name="T63" fmla="*/ 78 h 103"/>
                    <a:gd name="T64" fmla="*/ 8 w 86"/>
                    <a:gd name="T65" fmla="*/ 52 h 103"/>
                    <a:gd name="T66" fmla="*/ 8 w 86"/>
                    <a:gd name="T67" fmla="*/ 50 h 103"/>
                    <a:gd name="T68" fmla="*/ 76 w 86"/>
                    <a:gd name="T69" fmla="*/ 46 h 103"/>
                    <a:gd name="T70" fmla="*/ 76 w 86"/>
                    <a:gd name="T71" fmla="*/ 43 h 103"/>
                    <a:gd name="T72" fmla="*/ 65 w 86"/>
                    <a:gd name="T73" fmla="*/ 13 h 103"/>
                    <a:gd name="T74" fmla="*/ 37 w 86"/>
                    <a:gd name="T75" fmla="*/ 2 h 103"/>
                    <a:gd name="T76" fmla="*/ 9 w 86"/>
                    <a:gd name="T77" fmla="*/ 18 h 103"/>
                    <a:gd name="T78" fmla="*/ 3 w 86"/>
                    <a:gd name="T79" fmla="*/ 51 h 103"/>
                    <a:gd name="T80" fmla="*/ 13 w 86"/>
                    <a:gd name="T81" fmla="*/ 81 h 103"/>
                    <a:gd name="T82" fmla="*/ 43 w 86"/>
                    <a:gd name="T83" fmla="*/ 93 h 103"/>
                    <a:gd name="T84" fmla="*/ 63 w 86"/>
                    <a:gd name="T85" fmla="*/ 86 h 103"/>
                    <a:gd name="T86" fmla="*/ 8 w 86"/>
                    <a:gd name="T87" fmla="*/ 46 h 103"/>
                    <a:gd name="T88" fmla="*/ 15 w 86"/>
                    <a:gd name="T89" fmla="*/ 20 h 103"/>
                    <a:gd name="T90" fmla="*/ 38 w 86"/>
                    <a:gd name="T91" fmla="*/ 7 h 103"/>
                    <a:gd name="T92" fmla="*/ 61 w 86"/>
                    <a:gd name="T93" fmla="*/ 17 h 103"/>
                    <a:gd name="T94" fmla="*/ 70 w 86"/>
                    <a:gd name="T95" fmla="*/ 41 h 103"/>
                    <a:gd name="T96" fmla="*/ 8 w 86"/>
                    <a:gd name="T97" fmla="*/ 46 h 103"/>
                    <a:gd name="T98" fmla="*/ 19 w 86"/>
                    <a:gd name="T99" fmla="*/ 43 h 103"/>
                    <a:gd name="T100" fmla="*/ 68 w 86"/>
                    <a:gd name="T101" fmla="*/ 40 h 103"/>
                    <a:gd name="T102" fmla="*/ 60 w 86"/>
                    <a:gd name="T103" fmla="*/ 18 h 103"/>
                    <a:gd name="T104" fmla="*/ 47 w 86"/>
                    <a:gd name="T105" fmla="*/ 16 h 103"/>
                    <a:gd name="T106" fmla="*/ 25 w 86"/>
                    <a:gd name="T107" fmla="*/ 28 h 103"/>
                    <a:gd name="T108" fmla="*/ 25 w 86"/>
                    <a:gd name="T109" fmla="*/ 28 h 103"/>
                    <a:gd name="T110" fmla="*/ 19 w 86"/>
                    <a:gd name="T111" fmla="*/ 4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03">
                      <a:moveTo>
                        <a:pt x="76" y="69"/>
                      </a:moveTo>
                      <a:cubicBezTo>
                        <a:pt x="76" y="69"/>
                        <a:pt x="76" y="69"/>
                        <a:pt x="76" y="69"/>
                      </a:cubicBezTo>
                      <a:cubicBezTo>
                        <a:pt x="85" y="76"/>
                        <a:pt x="85" y="76"/>
                        <a:pt x="85" y="76"/>
                      </a:cubicBezTo>
                      <a:cubicBezTo>
                        <a:pt x="83" y="83"/>
                        <a:pt x="79" y="89"/>
                        <a:pt x="74" y="93"/>
                      </a:cubicBezTo>
                      <a:cubicBezTo>
                        <a:pt x="74" y="93"/>
                        <a:pt x="74" y="93"/>
                        <a:pt x="74" y="93"/>
                      </a:cubicBezTo>
                      <a:cubicBezTo>
                        <a:pt x="68" y="99"/>
                        <a:pt x="61" y="102"/>
                        <a:pt x="52" y="102"/>
                      </a:cubicBezTo>
                      <a:cubicBezTo>
                        <a:pt x="41" y="103"/>
                        <a:pt x="33" y="100"/>
                        <a:pt x="26" y="94"/>
                      </a:cubicBezTo>
                      <a:cubicBezTo>
                        <a:pt x="22" y="91"/>
                        <a:pt x="22" y="91"/>
                        <a:pt x="22" y="91"/>
                      </a:cubicBezTo>
                      <a:cubicBezTo>
                        <a:pt x="20" y="90"/>
                        <a:pt x="18" y="89"/>
                        <a:pt x="17" y="87"/>
                      </a:cubicBezTo>
                      <a:cubicBezTo>
                        <a:pt x="15" y="86"/>
                        <a:pt x="14" y="84"/>
                        <a:pt x="12" y="83"/>
                      </a:cubicBezTo>
                      <a:cubicBezTo>
                        <a:pt x="6" y="74"/>
                        <a:pt x="2" y="64"/>
                        <a:pt x="1" y="51"/>
                      </a:cubicBezTo>
                      <a:cubicBezTo>
                        <a:pt x="0" y="37"/>
                        <a:pt x="2" y="26"/>
                        <a:pt x="8" y="17"/>
                      </a:cubicBezTo>
                      <a:cubicBezTo>
                        <a:pt x="14" y="7"/>
                        <a:pt x="24" y="2"/>
                        <a:pt x="36" y="1"/>
                      </a:cubicBezTo>
                      <a:cubicBezTo>
                        <a:pt x="49" y="0"/>
                        <a:pt x="59" y="4"/>
                        <a:pt x="67" y="12"/>
                      </a:cubicBezTo>
                      <a:cubicBezTo>
                        <a:pt x="67" y="12"/>
                        <a:pt x="67" y="12"/>
                        <a:pt x="67" y="12"/>
                      </a:cubicBezTo>
                      <a:cubicBezTo>
                        <a:pt x="67" y="13"/>
                        <a:pt x="67" y="13"/>
                        <a:pt x="67" y="13"/>
                      </a:cubicBezTo>
                      <a:cubicBezTo>
                        <a:pt x="72" y="17"/>
                        <a:pt x="72" y="17"/>
                        <a:pt x="72" y="17"/>
                      </a:cubicBezTo>
                      <a:cubicBezTo>
                        <a:pt x="73" y="18"/>
                        <a:pt x="74" y="19"/>
                        <a:pt x="75" y="20"/>
                      </a:cubicBezTo>
                      <a:cubicBezTo>
                        <a:pt x="82" y="27"/>
                        <a:pt x="85" y="37"/>
                        <a:pt x="86" y="50"/>
                      </a:cubicBezTo>
                      <a:cubicBezTo>
                        <a:pt x="86" y="55"/>
                        <a:pt x="86" y="55"/>
                        <a:pt x="86" y="55"/>
                      </a:cubicBezTo>
                      <a:cubicBezTo>
                        <a:pt x="19" y="59"/>
                        <a:pt x="19" y="59"/>
                        <a:pt x="19" y="59"/>
                      </a:cubicBezTo>
                      <a:cubicBezTo>
                        <a:pt x="19" y="60"/>
                        <a:pt x="19" y="60"/>
                        <a:pt x="19" y="60"/>
                      </a:cubicBezTo>
                      <a:cubicBezTo>
                        <a:pt x="19" y="69"/>
                        <a:pt x="22" y="77"/>
                        <a:pt x="27" y="84"/>
                      </a:cubicBezTo>
                      <a:cubicBezTo>
                        <a:pt x="31" y="86"/>
                        <a:pt x="36" y="88"/>
                        <a:pt x="42" y="87"/>
                      </a:cubicBezTo>
                      <a:cubicBezTo>
                        <a:pt x="56" y="86"/>
                        <a:pt x="64" y="79"/>
                        <a:pt x="69" y="65"/>
                      </a:cubicBezTo>
                      <a:cubicBezTo>
                        <a:pt x="76" y="68"/>
                        <a:pt x="76" y="68"/>
                        <a:pt x="76" y="68"/>
                      </a:cubicBezTo>
                      <a:lnTo>
                        <a:pt x="76" y="69"/>
                      </a:lnTo>
                      <a:close/>
                      <a:moveTo>
                        <a:pt x="63" y="86"/>
                      </a:moveTo>
                      <a:cubicBezTo>
                        <a:pt x="68" y="82"/>
                        <a:pt x="72" y="76"/>
                        <a:pt x="74" y="69"/>
                      </a:cubicBezTo>
                      <a:cubicBezTo>
                        <a:pt x="70" y="67"/>
                        <a:pt x="70" y="67"/>
                        <a:pt x="70" y="67"/>
                      </a:cubicBezTo>
                      <a:cubicBezTo>
                        <a:pt x="66" y="81"/>
                        <a:pt x="57" y="88"/>
                        <a:pt x="42" y="89"/>
                      </a:cubicBezTo>
                      <a:cubicBezTo>
                        <a:pt x="32" y="90"/>
                        <a:pt x="24" y="86"/>
                        <a:pt x="18" y="78"/>
                      </a:cubicBezTo>
                      <a:cubicBezTo>
                        <a:pt x="12" y="71"/>
                        <a:pt x="9" y="63"/>
                        <a:pt x="8" y="52"/>
                      </a:cubicBezTo>
                      <a:cubicBezTo>
                        <a:pt x="8" y="50"/>
                        <a:pt x="8" y="50"/>
                        <a:pt x="8" y="50"/>
                      </a:cubicBezTo>
                      <a:cubicBezTo>
                        <a:pt x="76" y="46"/>
                        <a:pt x="76" y="46"/>
                        <a:pt x="76" y="46"/>
                      </a:cubicBezTo>
                      <a:cubicBezTo>
                        <a:pt x="76" y="43"/>
                        <a:pt x="76" y="43"/>
                        <a:pt x="76" y="43"/>
                      </a:cubicBezTo>
                      <a:cubicBezTo>
                        <a:pt x="75" y="30"/>
                        <a:pt x="72" y="20"/>
                        <a:pt x="65" y="13"/>
                      </a:cubicBezTo>
                      <a:cubicBezTo>
                        <a:pt x="58" y="5"/>
                        <a:pt x="49" y="2"/>
                        <a:pt x="37" y="2"/>
                      </a:cubicBezTo>
                      <a:cubicBezTo>
                        <a:pt x="24" y="3"/>
                        <a:pt x="15" y="9"/>
                        <a:pt x="9" y="18"/>
                      </a:cubicBezTo>
                      <a:cubicBezTo>
                        <a:pt x="4" y="27"/>
                        <a:pt x="2" y="38"/>
                        <a:pt x="3" y="51"/>
                      </a:cubicBezTo>
                      <a:cubicBezTo>
                        <a:pt x="4" y="64"/>
                        <a:pt x="7" y="74"/>
                        <a:pt x="13" y="81"/>
                      </a:cubicBezTo>
                      <a:cubicBezTo>
                        <a:pt x="20" y="90"/>
                        <a:pt x="30" y="94"/>
                        <a:pt x="43" y="93"/>
                      </a:cubicBezTo>
                      <a:cubicBezTo>
                        <a:pt x="51" y="93"/>
                        <a:pt x="57" y="90"/>
                        <a:pt x="63" y="86"/>
                      </a:cubicBezTo>
                      <a:close/>
                      <a:moveTo>
                        <a:pt x="8" y="46"/>
                      </a:moveTo>
                      <a:cubicBezTo>
                        <a:pt x="8" y="35"/>
                        <a:pt x="10" y="26"/>
                        <a:pt x="15" y="20"/>
                      </a:cubicBezTo>
                      <a:cubicBezTo>
                        <a:pt x="20" y="12"/>
                        <a:pt x="28" y="8"/>
                        <a:pt x="38" y="7"/>
                      </a:cubicBezTo>
                      <a:cubicBezTo>
                        <a:pt x="48" y="6"/>
                        <a:pt x="55" y="10"/>
                        <a:pt x="61" y="17"/>
                      </a:cubicBezTo>
                      <a:cubicBezTo>
                        <a:pt x="67" y="23"/>
                        <a:pt x="70" y="31"/>
                        <a:pt x="70" y="41"/>
                      </a:cubicBezTo>
                      <a:lnTo>
                        <a:pt x="8" y="46"/>
                      </a:lnTo>
                      <a:close/>
                      <a:moveTo>
                        <a:pt x="19" y="43"/>
                      </a:moveTo>
                      <a:cubicBezTo>
                        <a:pt x="68" y="40"/>
                        <a:pt x="68" y="40"/>
                        <a:pt x="68" y="40"/>
                      </a:cubicBezTo>
                      <a:cubicBezTo>
                        <a:pt x="67" y="31"/>
                        <a:pt x="65" y="24"/>
                        <a:pt x="60" y="18"/>
                      </a:cubicBezTo>
                      <a:cubicBezTo>
                        <a:pt x="56" y="16"/>
                        <a:pt x="52" y="16"/>
                        <a:pt x="47" y="16"/>
                      </a:cubicBezTo>
                      <a:cubicBezTo>
                        <a:pt x="37" y="17"/>
                        <a:pt x="30" y="21"/>
                        <a:pt x="25" y="28"/>
                      </a:cubicBezTo>
                      <a:cubicBezTo>
                        <a:pt x="25" y="28"/>
                        <a:pt x="25" y="28"/>
                        <a:pt x="25" y="28"/>
                      </a:cubicBezTo>
                      <a:cubicBezTo>
                        <a:pt x="22" y="32"/>
                        <a:pt x="20" y="37"/>
                        <a:pt x="19" y="43"/>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0" name="Freeform 657"/>
                <p:cNvSpPr>
                  <a:spLocks noEditPoints="1"/>
                </p:cNvSpPr>
                <p:nvPr>
                  <p:custDataLst>
                    <p:tags r:id="rId326"/>
                  </p:custDataLst>
                </p:nvPr>
              </p:nvSpPr>
              <p:spPr bwMode="auto">
                <a:xfrm>
                  <a:off x="4681" y="3719"/>
                  <a:ext cx="219" cy="250"/>
                </a:xfrm>
                <a:custGeom>
                  <a:avLst/>
                  <a:gdLst>
                    <a:gd name="T0" fmla="*/ 0 w 92"/>
                    <a:gd name="T1" fmla="*/ 10 h 105"/>
                    <a:gd name="T2" fmla="*/ 9 w 92"/>
                    <a:gd name="T3" fmla="*/ 9 h 105"/>
                    <a:gd name="T4" fmla="*/ 9 w 92"/>
                    <a:gd name="T5" fmla="*/ 10 h 105"/>
                    <a:gd name="T6" fmla="*/ 14 w 92"/>
                    <a:gd name="T7" fmla="*/ 13 h 105"/>
                    <a:gd name="T8" fmla="*/ 36 w 92"/>
                    <a:gd name="T9" fmla="*/ 2 h 105"/>
                    <a:gd name="T10" fmla="*/ 64 w 92"/>
                    <a:gd name="T11" fmla="*/ 9 h 105"/>
                    <a:gd name="T12" fmla="*/ 70 w 92"/>
                    <a:gd name="T13" fmla="*/ 13 h 105"/>
                    <a:gd name="T14" fmla="*/ 82 w 92"/>
                    <a:gd name="T15" fmla="*/ 35 h 105"/>
                    <a:gd name="T16" fmla="*/ 92 w 92"/>
                    <a:gd name="T17" fmla="*/ 93 h 105"/>
                    <a:gd name="T18" fmla="*/ 85 w 92"/>
                    <a:gd name="T19" fmla="*/ 95 h 105"/>
                    <a:gd name="T20" fmla="*/ 76 w 92"/>
                    <a:gd name="T21" fmla="*/ 88 h 105"/>
                    <a:gd name="T22" fmla="*/ 75 w 92"/>
                    <a:gd name="T23" fmla="*/ 88 h 105"/>
                    <a:gd name="T24" fmla="*/ 64 w 92"/>
                    <a:gd name="T25" fmla="*/ 32 h 105"/>
                    <a:gd name="T26" fmla="*/ 59 w 92"/>
                    <a:gd name="T27" fmla="*/ 16 h 105"/>
                    <a:gd name="T28" fmla="*/ 47 w 92"/>
                    <a:gd name="T29" fmla="*/ 16 h 105"/>
                    <a:gd name="T30" fmla="*/ 24 w 92"/>
                    <a:gd name="T31" fmla="*/ 42 h 105"/>
                    <a:gd name="T32" fmla="*/ 24 w 92"/>
                    <a:gd name="T33" fmla="*/ 48 h 105"/>
                    <a:gd name="T34" fmla="*/ 26 w 92"/>
                    <a:gd name="T35" fmla="*/ 57 h 105"/>
                    <a:gd name="T36" fmla="*/ 34 w 92"/>
                    <a:gd name="T37" fmla="*/ 104 h 105"/>
                    <a:gd name="T38" fmla="*/ 27 w 92"/>
                    <a:gd name="T39" fmla="*/ 105 h 105"/>
                    <a:gd name="T40" fmla="*/ 17 w 92"/>
                    <a:gd name="T41" fmla="*/ 99 h 105"/>
                    <a:gd name="T42" fmla="*/ 16 w 92"/>
                    <a:gd name="T43" fmla="*/ 99 h 105"/>
                    <a:gd name="T44" fmla="*/ 0 w 92"/>
                    <a:gd name="T45" fmla="*/ 10 h 105"/>
                    <a:gd name="T46" fmla="*/ 18 w 92"/>
                    <a:gd name="T47" fmla="*/ 97 h 105"/>
                    <a:gd name="T48" fmla="*/ 23 w 92"/>
                    <a:gd name="T49" fmla="*/ 96 h 105"/>
                    <a:gd name="T50" fmla="*/ 15 w 92"/>
                    <a:gd name="T51" fmla="*/ 50 h 105"/>
                    <a:gd name="T52" fmla="*/ 13 w 92"/>
                    <a:gd name="T53" fmla="*/ 41 h 105"/>
                    <a:gd name="T54" fmla="*/ 13 w 92"/>
                    <a:gd name="T55" fmla="*/ 35 h 105"/>
                    <a:gd name="T56" fmla="*/ 37 w 92"/>
                    <a:gd name="T57" fmla="*/ 8 h 105"/>
                    <a:gd name="T58" fmla="*/ 58 w 92"/>
                    <a:gd name="T59" fmla="*/ 12 h 105"/>
                    <a:gd name="T60" fmla="*/ 66 w 92"/>
                    <a:gd name="T61" fmla="*/ 31 h 105"/>
                    <a:gd name="T62" fmla="*/ 76 w 92"/>
                    <a:gd name="T63" fmla="*/ 87 h 105"/>
                    <a:gd name="T64" fmla="*/ 81 w 92"/>
                    <a:gd name="T65" fmla="*/ 86 h 105"/>
                    <a:gd name="T66" fmla="*/ 71 w 92"/>
                    <a:gd name="T67" fmla="*/ 29 h 105"/>
                    <a:gd name="T68" fmla="*/ 36 w 92"/>
                    <a:gd name="T69" fmla="*/ 3 h 105"/>
                    <a:gd name="T70" fmla="*/ 10 w 92"/>
                    <a:gd name="T71" fmla="*/ 25 h 105"/>
                    <a:gd name="T72" fmla="*/ 8 w 92"/>
                    <a:gd name="T73" fmla="*/ 10 h 105"/>
                    <a:gd name="T74" fmla="*/ 2 w 92"/>
                    <a:gd name="T75" fmla="*/ 11 h 105"/>
                    <a:gd name="T76" fmla="*/ 18 w 92"/>
                    <a:gd name="T77"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05">
                      <a:moveTo>
                        <a:pt x="0" y="10"/>
                      </a:moveTo>
                      <a:cubicBezTo>
                        <a:pt x="9" y="9"/>
                        <a:pt x="9" y="9"/>
                        <a:pt x="9" y="9"/>
                      </a:cubicBezTo>
                      <a:cubicBezTo>
                        <a:pt x="9" y="10"/>
                        <a:pt x="9" y="10"/>
                        <a:pt x="9" y="10"/>
                      </a:cubicBezTo>
                      <a:cubicBezTo>
                        <a:pt x="14" y="13"/>
                        <a:pt x="14" y="13"/>
                        <a:pt x="14" y="13"/>
                      </a:cubicBezTo>
                      <a:cubicBezTo>
                        <a:pt x="19" y="7"/>
                        <a:pt x="26" y="3"/>
                        <a:pt x="36" y="2"/>
                      </a:cubicBezTo>
                      <a:cubicBezTo>
                        <a:pt x="48" y="0"/>
                        <a:pt x="58" y="2"/>
                        <a:pt x="64" y="9"/>
                      </a:cubicBezTo>
                      <a:cubicBezTo>
                        <a:pt x="70" y="13"/>
                        <a:pt x="70" y="13"/>
                        <a:pt x="70" y="13"/>
                      </a:cubicBezTo>
                      <a:cubicBezTo>
                        <a:pt x="76" y="17"/>
                        <a:pt x="80" y="24"/>
                        <a:pt x="82" y="35"/>
                      </a:cubicBezTo>
                      <a:cubicBezTo>
                        <a:pt x="92" y="93"/>
                        <a:pt x="92" y="93"/>
                        <a:pt x="92" y="93"/>
                      </a:cubicBezTo>
                      <a:cubicBezTo>
                        <a:pt x="85" y="95"/>
                        <a:pt x="85" y="95"/>
                        <a:pt x="85" y="95"/>
                      </a:cubicBezTo>
                      <a:cubicBezTo>
                        <a:pt x="76" y="88"/>
                        <a:pt x="76" y="88"/>
                        <a:pt x="76" y="88"/>
                      </a:cubicBezTo>
                      <a:cubicBezTo>
                        <a:pt x="75" y="88"/>
                        <a:pt x="75" y="88"/>
                        <a:pt x="75" y="88"/>
                      </a:cubicBezTo>
                      <a:cubicBezTo>
                        <a:pt x="64" y="32"/>
                        <a:pt x="64" y="32"/>
                        <a:pt x="64" y="32"/>
                      </a:cubicBezTo>
                      <a:cubicBezTo>
                        <a:pt x="63" y="25"/>
                        <a:pt x="61" y="20"/>
                        <a:pt x="59" y="16"/>
                      </a:cubicBezTo>
                      <a:cubicBezTo>
                        <a:pt x="54" y="15"/>
                        <a:pt x="51" y="15"/>
                        <a:pt x="47" y="16"/>
                      </a:cubicBezTo>
                      <a:cubicBezTo>
                        <a:pt x="31" y="19"/>
                        <a:pt x="24" y="28"/>
                        <a:pt x="24" y="42"/>
                      </a:cubicBezTo>
                      <a:cubicBezTo>
                        <a:pt x="24" y="44"/>
                        <a:pt x="24" y="46"/>
                        <a:pt x="24" y="48"/>
                      </a:cubicBezTo>
                      <a:cubicBezTo>
                        <a:pt x="25" y="51"/>
                        <a:pt x="25" y="54"/>
                        <a:pt x="26" y="57"/>
                      </a:cubicBezTo>
                      <a:cubicBezTo>
                        <a:pt x="34" y="104"/>
                        <a:pt x="34" y="104"/>
                        <a:pt x="34" y="104"/>
                      </a:cubicBezTo>
                      <a:cubicBezTo>
                        <a:pt x="27" y="105"/>
                        <a:pt x="27" y="105"/>
                        <a:pt x="27" y="105"/>
                      </a:cubicBezTo>
                      <a:cubicBezTo>
                        <a:pt x="17" y="99"/>
                        <a:pt x="17" y="99"/>
                        <a:pt x="17" y="99"/>
                      </a:cubicBezTo>
                      <a:cubicBezTo>
                        <a:pt x="16" y="99"/>
                        <a:pt x="16" y="99"/>
                        <a:pt x="16" y="99"/>
                      </a:cubicBezTo>
                      <a:lnTo>
                        <a:pt x="0" y="10"/>
                      </a:lnTo>
                      <a:close/>
                      <a:moveTo>
                        <a:pt x="18" y="97"/>
                      </a:moveTo>
                      <a:cubicBezTo>
                        <a:pt x="23" y="96"/>
                        <a:pt x="23" y="96"/>
                        <a:pt x="23" y="96"/>
                      </a:cubicBezTo>
                      <a:cubicBezTo>
                        <a:pt x="15" y="50"/>
                        <a:pt x="15" y="50"/>
                        <a:pt x="15" y="50"/>
                      </a:cubicBezTo>
                      <a:cubicBezTo>
                        <a:pt x="14" y="47"/>
                        <a:pt x="14" y="44"/>
                        <a:pt x="13" y="41"/>
                      </a:cubicBezTo>
                      <a:cubicBezTo>
                        <a:pt x="13" y="39"/>
                        <a:pt x="13" y="37"/>
                        <a:pt x="13" y="35"/>
                      </a:cubicBezTo>
                      <a:cubicBezTo>
                        <a:pt x="13" y="20"/>
                        <a:pt x="21" y="11"/>
                        <a:pt x="37" y="8"/>
                      </a:cubicBezTo>
                      <a:cubicBezTo>
                        <a:pt x="46" y="7"/>
                        <a:pt x="53" y="8"/>
                        <a:pt x="58" y="12"/>
                      </a:cubicBezTo>
                      <a:cubicBezTo>
                        <a:pt x="62" y="16"/>
                        <a:pt x="64" y="22"/>
                        <a:pt x="66" y="31"/>
                      </a:cubicBezTo>
                      <a:cubicBezTo>
                        <a:pt x="76" y="87"/>
                        <a:pt x="76" y="87"/>
                        <a:pt x="76" y="87"/>
                      </a:cubicBezTo>
                      <a:cubicBezTo>
                        <a:pt x="81" y="86"/>
                        <a:pt x="81" y="86"/>
                        <a:pt x="81" y="86"/>
                      </a:cubicBezTo>
                      <a:cubicBezTo>
                        <a:pt x="71" y="29"/>
                        <a:pt x="71" y="29"/>
                        <a:pt x="71" y="29"/>
                      </a:cubicBezTo>
                      <a:cubicBezTo>
                        <a:pt x="67" y="8"/>
                        <a:pt x="56" y="0"/>
                        <a:pt x="36" y="3"/>
                      </a:cubicBezTo>
                      <a:cubicBezTo>
                        <a:pt x="22" y="6"/>
                        <a:pt x="14" y="13"/>
                        <a:pt x="10" y="25"/>
                      </a:cubicBezTo>
                      <a:cubicBezTo>
                        <a:pt x="8" y="10"/>
                        <a:pt x="8" y="10"/>
                        <a:pt x="8" y="10"/>
                      </a:cubicBezTo>
                      <a:cubicBezTo>
                        <a:pt x="2" y="11"/>
                        <a:pt x="2" y="11"/>
                        <a:pt x="2" y="11"/>
                      </a:cubicBezTo>
                      <a:lnTo>
                        <a:pt x="18" y="97"/>
                      </a:ln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1" name="Freeform 658"/>
                <p:cNvSpPr>
                  <a:spLocks noEditPoints="1"/>
                </p:cNvSpPr>
                <p:nvPr>
                  <p:custDataLst>
                    <p:tags r:id="rId327"/>
                  </p:custDataLst>
                </p:nvPr>
              </p:nvSpPr>
              <p:spPr bwMode="auto">
                <a:xfrm>
                  <a:off x="4871" y="3610"/>
                  <a:ext cx="64" cy="116"/>
                </a:xfrm>
                <a:custGeom>
                  <a:avLst/>
                  <a:gdLst>
                    <a:gd name="T0" fmla="*/ 2 w 27"/>
                    <a:gd name="T1" fmla="*/ 8 h 49"/>
                    <a:gd name="T2" fmla="*/ 8 w 27"/>
                    <a:gd name="T3" fmla="*/ 3 h 49"/>
                    <a:gd name="T4" fmla="*/ 8 w 27"/>
                    <a:gd name="T5" fmla="*/ 2 h 49"/>
                    <a:gd name="T6" fmla="*/ 17 w 27"/>
                    <a:gd name="T7" fmla="*/ 0 h 49"/>
                    <a:gd name="T8" fmla="*/ 17 w 27"/>
                    <a:gd name="T9" fmla="*/ 1 h 49"/>
                    <a:gd name="T10" fmla="*/ 27 w 27"/>
                    <a:gd name="T11" fmla="*/ 6 h 49"/>
                    <a:gd name="T12" fmla="*/ 27 w 27"/>
                    <a:gd name="T13" fmla="*/ 47 h 49"/>
                    <a:gd name="T14" fmla="*/ 19 w 27"/>
                    <a:gd name="T15" fmla="*/ 49 h 49"/>
                    <a:gd name="T16" fmla="*/ 10 w 27"/>
                    <a:gd name="T17" fmla="*/ 44 h 49"/>
                    <a:gd name="T18" fmla="*/ 8 w 27"/>
                    <a:gd name="T19" fmla="*/ 44 h 49"/>
                    <a:gd name="T20" fmla="*/ 8 w 27"/>
                    <a:gd name="T21" fmla="*/ 23 h 49"/>
                    <a:gd name="T22" fmla="*/ 6 w 27"/>
                    <a:gd name="T23" fmla="*/ 22 h 49"/>
                    <a:gd name="T24" fmla="*/ 1 w 27"/>
                    <a:gd name="T25" fmla="*/ 16 h 49"/>
                    <a:gd name="T26" fmla="*/ 2 w 27"/>
                    <a:gd name="T27" fmla="*/ 8 h 49"/>
                    <a:gd name="T28" fmla="*/ 10 w 27"/>
                    <a:gd name="T29" fmla="*/ 4 h 49"/>
                    <a:gd name="T30" fmla="*/ 4 w 27"/>
                    <a:gd name="T31" fmla="*/ 8 h 49"/>
                    <a:gd name="T32" fmla="*/ 3 w 27"/>
                    <a:gd name="T33" fmla="*/ 16 h 49"/>
                    <a:gd name="T34" fmla="*/ 10 w 27"/>
                    <a:gd name="T35" fmla="*/ 20 h 49"/>
                    <a:gd name="T36" fmla="*/ 10 w 27"/>
                    <a:gd name="T37" fmla="*/ 42 h 49"/>
                    <a:gd name="T38" fmla="*/ 16 w 27"/>
                    <a:gd name="T39" fmla="*/ 40 h 49"/>
                    <a:gd name="T40" fmla="*/ 15 w 27"/>
                    <a:gd name="T41" fmla="*/ 2 h 49"/>
                    <a:gd name="T42" fmla="*/ 10 w 27"/>
                    <a:gd name="T43" fmla="*/ 3 h 49"/>
                    <a:gd name="T44" fmla="*/ 10 w 27"/>
                    <a:gd name="T45"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49">
                      <a:moveTo>
                        <a:pt x="2" y="8"/>
                      </a:moveTo>
                      <a:cubicBezTo>
                        <a:pt x="4" y="6"/>
                        <a:pt x="6" y="4"/>
                        <a:pt x="8" y="3"/>
                      </a:cubicBezTo>
                      <a:cubicBezTo>
                        <a:pt x="8" y="2"/>
                        <a:pt x="8" y="2"/>
                        <a:pt x="8" y="2"/>
                      </a:cubicBezTo>
                      <a:cubicBezTo>
                        <a:pt x="17" y="0"/>
                        <a:pt x="17" y="0"/>
                        <a:pt x="17" y="0"/>
                      </a:cubicBezTo>
                      <a:cubicBezTo>
                        <a:pt x="17" y="1"/>
                        <a:pt x="17" y="1"/>
                        <a:pt x="17" y="1"/>
                      </a:cubicBezTo>
                      <a:cubicBezTo>
                        <a:pt x="27" y="6"/>
                        <a:pt x="27" y="6"/>
                        <a:pt x="27" y="6"/>
                      </a:cubicBezTo>
                      <a:cubicBezTo>
                        <a:pt x="27" y="47"/>
                        <a:pt x="27" y="47"/>
                        <a:pt x="27" y="47"/>
                      </a:cubicBezTo>
                      <a:cubicBezTo>
                        <a:pt x="19" y="49"/>
                        <a:pt x="19" y="49"/>
                        <a:pt x="19" y="49"/>
                      </a:cubicBezTo>
                      <a:cubicBezTo>
                        <a:pt x="10" y="44"/>
                        <a:pt x="10" y="44"/>
                        <a:pt x="10" y="44"/>
                      </a:cubicBezTo>
                      <a:cubicBezTo>
                        <a:pt x="8" y="44"/>
                        <a:pt x="8" y="44"/>
                        <a:pt x="8" y="44"/>
                      </a:cubicBezTo>
                      <a:cubicBezTo>
                        <a:pt x="8" y="23"/>
                        <a:pt x="8" y="23"/>
                        <a:pt x="8" y="23"/>
                      </a:cubicBezTo>
                      <a:cubicBezTo>
                        <a:pt x="6" y="22"/>
                        <a:pt x="6" y="22"/>
                        <a:pt x="6" y="22"/>
                      </a:cubicBezTo>
                      <a:cubicBezTo>
                        <a:pt x="4" y="22"/>
                        <a:pt x="2" y="20"/>
                        <a:pt x="1" y="16"/>
                      </a:cubicBezTo>
                      <a:cubicBezTo>
                        <a:pt x="0" y="14"/>
                        <a:pt x="1" y="11"/>
                        <a:pt x="2" y="8"/>
                      </a:cubicBezTo>
                      <a:close/>
                      <a:moveTo>
                        <a:pt x="10" y="4"/>
                      </a:moveTo>
                      <a:cubicBezTo>
                        <a:pt x="7" y="4"/>
                        <a:pt x="5" y="6"/>
                        <a:pt x="4" y="8"/>
                      </a:cubicBezTo>
                      <a:cubicBezTo>
                        <a:pt x="2" y="11"/>
                        <a:pt x="2" y="13"/>
                        <a:pt x="3" y="16"/>
                      </a:cubicBezTo>
                      <a:cubicBezTo>
                        <a:pt x="4" y="20"/>
                        <a:pt x="6" y="21"/>
                        <a:pt x="10" y="20"/>
                      </a:cubicBezTo>
                      <a:cubicBezTo>
                        <a:pt x="10" y="42"/>
                        <a:pt x="10" y="42"/>
                        <a:pt x="10" y="42"/>
                      </a:cubicBezTo>
                      <a:cubicBezTo>
                        <a:pt x="16" y="40"/>
                        <a:pt x="16" y="40"/>
                        <a:pt x="16" y="40"/>
                      </a:cubicBezTo>
                      <a:cubicBezTo>
                        <a:pt x="15" y="2"/>
                        <a:pt x="15" y="2"/>
                        <a:pt x="15" y="2"/>
                      </a:cubicBezTo>
                      <a:cubicBezTo>
                        <a:pt x="10" y="3"/>
                        <a:pt x="10" y="3"/>
                        <a:pt x="10" y="3"/>
                      </a:cubicBezTo>
                      <a:lnTo>
                        <a:pt x="10" y="4"/>
                      </a:ln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2" name="Freeform 659"/>
                <p:cNvSpPr>
                  <a:spLocks noEditPoints="1"/>
                </p:cNvSpPr>
                <p:nvPr>
                  <p:custDataLst>
                    <p:tags r:id="rId328"/>
                  </p:custDataLst>
                </p:nvPr>
              </p:nvSpPr>
              <p:spPr bwMode="auto">
                <a:xfrm>
                  <a:off x="4981" y="3643"/>
                  <a:ext cx="218" cy="238"/>
                </a:xfrm>
                <a:custGeom>
                  <a:avLst/>
                  <a:gdLst>
                    <a:gd name="T0" fmla="*/ 23 w 92"/>
                    <a:gd name="T1" fmla="*/ 73 h 100"/>
                    <a:gd name="T2" fmla="*/ 35 w 92"/>
                    <a:gd name="T3" fmla="*/ 82 h 100"/>
                    <a:gd name="T4" fmla="*/ 54 w 92"/>
                    <a:gd name="T5" fmla="*/ 84 h 100"/>
                    <a:gd name="T6" fmla="*/ 71 w 92"/>
                    <a:gd name="T7" fmla="*/ 59 h 100"/>
                    <a:gd name="T8" fmla="*/ 61 w 92"/>
                    <a:gd name="T9" fmla="*/ 55 h 100"/>
                    <a:gd name="T10" fmla="*/ 59 w 92"/>
                    <a:gd name="T11" fmla="*/ 55 h 100"/>
                    <a:gd name="T12" fmla="*/ 27 w 92"/>
                    <a:gd name="T13" fmla="*/ 54 h 100"/>
                    <a:gd name="T14" fmla="*/ 24 w 92"/>
                    <a:gd name="T15" fmla="*/ 53 h 100"/>
                    <a:gd name="T16" fmla="*/ 17 w 92"/>
                    <a:gd name="T17" fmla="*/ 50 h 100"/>
                    <a:gd name="T18" fmla="*/ 3 w 92"/>
                    <a:gd name="T19" fmla="*/ 37 h 100"/>
                    <a:gd name="T20" fmla="*/ 24 w 92"/>
                    <a:gd name="T21" fmla="*/ 3 h 100"/>
                    <a:gd name="T22" fmla="*/ 50 w 92"/>
                    <a:gd name="T23" fmla="*/ 4 h 100"/>
                    <a:gd name="T24" fmla="*/ 59 w 92"/>
                    <a:gd name="T25" fmla="*/ 9 h 100"/>
                    <a:gd name="T26" fmla="*/ 66 w 92"/>
                    <a:gd name="T27" fmla="*/ 26 h 100"/>
                    <a:gd name="T28" fmla="*/ 55 w 92"/>
                    <a:gd name="T29" fmla="*/ 22 h 100"/>
                    <a:gd name="T30" fmla="*/ 37 w 92"/>
                    <a:gd name="T31" fmla="*/ 15 h 100"/>
                    <a:gd name="T32" fmla="*/ 21 w 92"/>
                    <a:gd name="T33" fmla="*/ 39 h 100"/>
                    <a:gd name="T34" fmla="*/ 42 w 92"/>
                    <a:gd name="T35" fmla="*/ 42 h 100"/>
                    <a:gd name="T36" fmla="*/ 48 w 92"/>
                    <a:gd name="T37" fmla="*/ 41 h 100"/>
                    <a:gd name="T38" fmla="*/ 64 w 92"/>
                    <a:gd name="T39" fmla="*/ 42 h 100"/>
                    <a:gd name="T40" fmla="*/ 72 w 92"/>
                    <a:gd name="T41" fmla="*/ 46 h 100"/>
                    <a:gd name="T42" fmla="*/ 90 w 92"/>
                    <a:gd name="T43" fmla="*/ 61 h 100"/>
                    <a:gd name="T44" fmla="*/ 68 w 92"/>
                    <a:gd name="T45" fmla="*/ 96 h 100"/>
                    <a:gd name="T46" fmla="*/ 41 w 92"/>
                    <a:gd name="T47" fmla="*/ 96 h 100"/>
                    <a:gd name="T48" fmla="*/ 33 w 92"/>
                    <a:gd name="T49" fmla="*/ 93 h 100"/>
                    <a:gd name="T50" fmla="*/ 14 w 92"/>
                    <a:gd name="T51" fmla="*/ 74 h 100"/>
                    <a:gd name="T52" fmla="*/ 22 w 92"/>
                    <a:gd name="T53" fmla="*/ 72 h 100"/>
                    <a:gd name="T54" fmla="*/ 33 w 92"/>
                    <a:gd name="T55" fmla="*/ 91 h 100"/>
                    <a:gd name="T56" fmla="*/ 75 w 92"/>
                    <a:gd name="T57" fmla="*/ 77 h 100"/>
                    <a:gd name="T58" fmla="*/ 64 w 92"/>
                    <a:gd name="T59" fmla="*/ 44 h 100"/>
                    <a:gd name="T60" fmla="*/ 41 w 92"/>
                    <a:gd name="T61" fmla="*/ 43 h 100"/>
                    <a:gd name="T62" fmla="*/ 12 w 92"/>
                    <a:gd name="T63" fmla="*/ 18 h 100"/>
                    <a:gd name="T64" fmla="*/ 56 w 92"/>
                    <a:gd name="T65" fmla="*/ 20 h 100"/>
                    <a:gd name="T66" fmla="*/ 46 w 92"/>
                    <a:gd name="T67" fmla="*/ 4 h 100"/>
                    <a:gd name="T68" fmla="*/ 8 w 92"/>
                    <a:gd name="T69" fmla="*/ 16 h 100"/>
                    <a:gd name="T70" fmla="*/ 16 w 92"/>
                    <a:gd name="T71" fmla="*/ 48 h 100"/>
                    <a:gd name="T72" fmla="*/ 50 w 92"/>
                    <a:gd name="T73" fmla="*/ 48 h 100"/>
                    <a:gd name="T74" fmla="*/ 70 w 92"/>
                    <a:gd name="T75" fmla="*/ 75 h 100"/>
                    <a:gd name="T76" fmla="*/ 21 w 92"/>
                    <a:gd name="T77" fmla="*/ 7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00">
                      <a:moveTo>
                        <a:pt x="22" y="72"/>
                      </a:moveTo>
                      <a:cubicBezTo>
                        <a:pt x="22" y="73"/>
                        <a:pt x="23" y="73"/>
                        <a:pt x="23" y="73"/>
                      </a:cubicBezTo>
                      <a:cubicBezTo>
                        <a:pt x="33" y="78"/>
                        <a:pt x="33" y="78"/>
                        <a:pt x="33" y="78"/>
                      </a:cubicBezTo>
                      <a:cubicBezTo>
                        <a:pt x="33" y="79"/>
                        <a:pt x="34" y="81"/>
                        <a:pt x="35" y="82"/>
                      </a:cubicBezTo>
                      <a:cubicBezTo>
                        <a:pt x="36" y="83"/>
                        <a:pt x="37" y="85"/>
                        <a:pt x="39" y="86"/>
                      </a:cubicBezTo>
                      <a:cubicBezTo>
                        <a:pt x="43" y="87"/>
                        <a:pt x="48" y="86"/>
                        <a:pt x="54" y="84"/>
                      </a:cubicBezTo>
                      <a:cubicBezTo>
                        <a:pt x="60" y="82"/>
                        <a:pt x="65" y="79"/>
                        <a:pt x="68" y="75"/>
                      </a:cubicBezTo>
                      <a:cubicBezTo>
                        <a:pt x="72" y="70"/>
                        <a:pt x="73" y="65"/>
                        <a:pt x="71" y="59"/>
                      </a:cubicBezTo>
                      <a:cubicBezTo>
                        <a:pt x="70" y="57"/>
                        <a:pt x="69" y="56"/>
                        <a:pt x="68" y="55"/>
                      </a:cubicBezTo>
                      <a:cubicBezTo>
                        <a:pt x="65" y="55"/>
                        <a:pt x="63" y="55"/>
                        <a:pt x="61" y="55"/>
                      </a:cubicBezTo>
                      <a:cubicBezTo>
                        <a:pt x="61" y="55"/>
                        <a:pt x="61" y="55"/>
                        <a:pt x="61" y="55"/>
                      </a:cubicBezTo>
                      <a:cubicBezTo>
                        <a:pt x="59" y="55"/>
                        <a:pt x="59" y="55"/>
                        <a:pt x="59" y="55"/>
                      </a:cubicBezTo>
                      <a:cubicBezTo>
                        <a:pt x="58" y="55"/>
                        <a:pt x="57" y="55"/>
                        <a:pt x="57" y="55"/>
                      </a:cubicBezTo>
                      <a:cubicBezTo>
                        <a:pt x="42" y="56"/>
                        <a:pt x="32" y="56"/>
                        <a:pt x="27" y="54"/>
                      </a:cubicBezTo>
                      <a:cubicBezTo>
                        <a:pt x="27" y="54"/>
                        <a:pt x="27" y="54"/>
                        <a:pt x="27" y="54"/>
                      </a:cubicBezTo>
                      <a:cubicBezTo>
                        <a:pt x="27" y="54"/>
                        <a:pt x="26" y="54"/>
                        <a:pt x="24" y="53"/>
                      </a:cubicBezTo>
                      <a:cubicBezTo>
                        <a:pt x="17" y="50"/>
                        <a:pt x="17" y="50"/>
                        <a:pt x="17" y="50"/>
                      </a:cubicBezTo>
                      <a:cubicBezTo>
                        <a:pt x="17" y="50"/>
                        <a:pt x="17" y="50"/>
                        <a:pt x="17" y="50"/>
                      </a:cubicBezTo>
                      <a:cubicBezTo>
                        <a:pt x="17" y="50"/>
                        <a:pt x="17" y="50"/>
                        <a:pt x="17" y="50"/>
                      </a:cubicBezTo>
                      <a:cubicBezTo>
                        <a:pt x="10" y="48"/>
                        <a:pt x="5" y="44"/>
                        <a:pt x="3" y="37"/>
                      </a:cubicBezTo>
                      <a:cubicBezTo>
                        <a:pt x="0" y="29"/>
                        <a:pt x="1" y="22"/>
                        <a:pt x="6" y="16"/>
                      </a:cubicBezTo>
                      <a:cubicBezTo>
                        <a:pt x="10" y="10"/>
                        <a:pt x="16" y="6"/>
                        <a:pt x="24" y="3"/>
                      </a:cubicBezTo>
                      <a:cubicBezTo>
                        <a:pt x="32" y="0"/>
                        <a:pt x="39" y="0"/>
                        <a:pt x="46" y="2"/>
                      </a:cubicBezTo>
                      <a:cubicBezTo>
                        <a:pt x="50" y="4"/>
                        <a:pt x="50" y="4"/>
                        <a:pt x="50" y="4"/>
                      </a:cubicBezTo>
                      <a:cubicBezTo>
                        <a:pt x="51" y="5"/>
                        <a:pt x="52" y="5"/>
                        <a:pt x="53" y="6"/>
                      </a:cubicBezTo>
                      <a:cubicBezTo>
                        <a:pt x="59" y="9"/>
                        <a:pt x="59" y="9"/>
                        <a:pt x="59" y="9"/>
                      </a:cubicBezTo>
                      <a:cubicBezTo>
                        <a:pt x="65" y="12"/>
                        <a:pt x="70" y="17"/>
                        <a:pt x="73" y="24"/>
                      </a:cubicBezTo>
                      <a:cubicBezTo>
                        <a:pt x="66" y="26"/>
                        <a:pt x="66" y="26"/>
                        <a:pt x="66" y="26"/>
                      </a:cubicBezTo>
                      <a:cubicBezTo>
                        <a:pt x="56" y="22"/>
                        <a:pt x="56" y="22"/>
                        <a:pt x="56" y="22"/>
                      </a:cubicBezTo>
                      <a:cubicBezTo>
                        <a:pt x="55" y="22"/>
                        <a:pt x="55" y="22"/>
                        <a:pt x="55" y="22"/>
                      </a:cubicBezTo>
                      <a:cubicBezTo>
                        <a:pt x="53" y="18"/>
                        <a:pt x="51" y="15"/>
                        <a:pt x="49" y="13"/>
                      </a:cubicBezTo>
                      <a:cubicBezTo>
                        <a:pt x="46" y="13"/>
                        <a:pt x="42" y="14"/>
                        <a:pt x="37" y="15"/>
                      </a:cubicBezTo>
                      <a:cubicBezTo>
                        <a:pt x="32" y="17"/>
                        <a:pt x="27" y="20"/>
                        <a:pt x="24" y="24"/>
                      </a:cubicBezTo>
                      <a:cubicBezTo>
                        <a:pt x="21" y="28"/>
                        <a:pt x="20" y="33"/>
                        <a:pt x="21" y="39"/>
                      </a:cubicBezTo>
                      <a:cubicBezTo>
                        <a:pt x="22" y="40"/>
                        <a:pt x="22" y="41"/>
                        <a:pt x="23" y="42"/>
                      </a:cubicBezTo>
                      <a:cubicBezTo>
                        <a:pt x="28" y="43"/>
                        <a:pt x="34" y="43"/>
                        <a:pt x="42" y="42"/>
                      </a:cubicBezTo>
                      <a:cubicBezTo>
                        <a:pt x="43" y="41"/>
                        <a:pt x="43" y="41"/>
                        <a:pt x="43" y="41"/>
                      </a:cubicBezTo>
                      <a:cubicBezTo>
                        <a:pt x="45" y="41"/>
                        <a:pt x="46" y="41"/>
                        <a:pt x="48" y="41"/>
                      </a:cubicBezTo>
                      <a:cubicBezTo>
                        <a:pt x="50" y="41"/>
                        <a:pt x="52" y="41"/>
                        <a:pt x="53" y="41"/>
                      </a:cubicBezTo>
                      <a:cubicBezTo>
                        <a:pt x="58" y="41"/>
                        <a:pt x="61" y="41"/>
                        <a:pt x="64" y="42"/>
                      </a:cubicBezTo>
                      <a:cubicBezTo>
                        <a:pt x="64" y="42"/>
                        <a:pt x="64" y="42"/>
                        <a:pt x="64" y="42"/>
                      </a:cubicBezTo>
                      <a:cubicBezTo>
                        <a:pt x="67" y="43"/>
                        <a:pt x="70" y="44"/>
                        <a:pt x="72" y="46"/>
                      </a:cubicBezTo>
                      <a:cubicBezTo>
                        <a:pt x="79" y="49"/>
                        <a:pt x="79" y="49"/>
                        <a:pt x="79" y="49"/>
                      </a:cubicBezTo>
                      <a:cubicBezTo>
                        <a:pt x="84" y="51"/>
                        <a:pt x="87" y="55"/>
                        <a:pt x="90" y="61"/>
                      </a:cubicBezTo>
                      <a:cubicBezTo>
                        <a:pt x="92" y="69"/>
                        <a:pt x="91" y="76"/>
                        <a:pt x="86" y="83"/>
                      </a:cubicBezTo>
                      <a:cubicBezTo>
                        <a:pt x="82" y="89"/>
                        <a:pt x="76" y="93"/>
                        <a:pt x="68" y="96"/>
                      </a:cubicBezTo>
                      <a:cubicBezTo>
                        <a:pt x="59" y="99"/>
                        <a:pt x="51" y="100"/>
                        <a:pt x="43" y="97"/>
                      </a:cubicBezTo>
                      <a:cubicBezTo>
                        <a:pt x="43" y="97"/>
                        <a:pt x="42" y="97"/>
                        <a:pt x="41" y="96"/>
                      </a:cubicBezTo>
                      <a:cubicBezTo>
                        <a:pt x="35" y="94"/>
                        <a:pt x="35" y="94"/>
                        <a:pt x="35" y="94"/>
                      </a:cubicBezTo>
                      <a:cubicBezTo>
                        <a:pt x="34" y="94"/>
                        <a:pt x="34" y="93"/>
                        <a:pt x="33" y="93"/>
                      </a:cubicBezTo>
                      <a:cubicBezTo>
                        <a:pt x="32" y="93"/>
                        <a:pt x="32" y="93"/>
                        <a:pt x="32" y="93"/>
                      </a:cubicBezTo>
                      <a:cubicBezTo>
                        <a:pt x="24" y="90"/>
                        <a:pt x="18" y="84"/>
                        <a:pt x="14" y="74"/>
                      </a:cubicBezTo>
                      <a:cubicBezTo>
                        <a:pt x="20" y="72"/>
                        <a:pt x="20" y="72"/>
                        <a:pt x="20" y="72"/>
                      </a:cubicBezTo>
                      <a:lnTo>
                        <a:pt x="22" y="72"/>
                      </a:lnTo>
                      <a:close/>
                      <a:moveTo>
                        <a:pt x="16" y="75"/>
                      </a:moveTo>
                      <a:cubicBezTo>
                        <a:pt x="20" y="83"/>
                        <a:pt x="26" y="89"/>
                        <a:pt x="33" y="91"/>
                      </a:cubicBezTo>
                      <a:cubicBezTo>
                        <a:pt x="40" y="94"/>
                        <a:pt x="48" y="93"/>
                        <a:pt x="57" y="90"/>
                      </a:cubicBezTo>
                      <a:cubicBezTo>
                        <a:pt x="64" y="87"/>
                        <a:pt x="70" y="83"/>
                        <a:pt x="75" y="77"/>
                      </a:cubicBezTo>
                      <a:cubicBezTo>
                        <a:pt x="79" y="71"/>
                        <a:pt x="80" y="64"/>
                        <a:pt x="78" y="56"/>
                      </a:cubicBezTo>
                      <a:cubicBezTo>
                        <a:pt x="75" y="50"/>
                        <a:pt x="71" y="45"/>
                        <a:pt x="64" y="44"/>
                      </a:cubicBezTo>
                      <a:cubicBezTo>
                        <a:pt x="59" y="43"/>
                        <a:pt x="53" y="42"/>
                        <a:pt x="43" y="43"/>
                      </a:cubicBezTo>
                      <a:cubicBezTo>
                        <a:pt x="42" y="44"/>
                        <a:pt x="42" y="44"/>
                        <a:pt x="41" y="43"/>
                      </a:cubicBezTo>
                      <a:cubicBezTo>
                        <a:pt x="23" y="45"/>
                        <a:pt x="13" y="42"/>
                        <a:pt x="10" y="34"/>
                      </a:cubicBezTo>
                      <a:cubicBezTo>
                        <a:pt x="8" y="28"/>
                        <a:pt x="8" y="23"/>
                        <a:pt x="12" y="18"/>
                      </a:cubicBezTo>
                      <a:cubicBezTo>
                        <a:pt x="16" y="14"/>
                        <a:pt x="20" y="11"/>
                        <a:pt x="26" y="9"/>
                      </a:cubicBezTo>
                      <a:cubicBezTo>
                        <a:pt x="40" y="4"/>
                        <a:pt x="50" y="8"/>
                        <a:pt x="56" y="20"/>
                      </a:cubicBezTo>
                      <a:cubicBezTo>
                        <a:pt x="61" y="18"/>
                        <a:pt x="61" y="18"/>
                        <a:pt x="61" y="18"/>
                      </a:cubicBezTo>
                      <a:cubicBezTo>
                        <a:pt x="58" y="11"/>
                        <a:pt x="53" y="6"/>
                        <a:pt x="46" y="4"/>
                      </a:cubicBezTo>
                      <a:cubicBezTo>
                        <a:pt x="40" y="2"/>
                        <a:pt x="33" y="2"/>
                        <a:pt x="25" y="5"/>
                      </a:cubicBezTo>
                      <a:cubicBezTo>
                        <a:pt x="18" y="7"/>
                        <a:pt x="12" y="11"/>
                        <a:pt x="8" y="16"/>
                      </a:cubicBezTo>
                      <a:cubicBezTo>
                        <a:pt x="3" y="23"/>
                        <a:pt x="2" y="29"/>
                        <a:pt x="5" y="36"/>
                      </a:cubicBezTo>
                      <a:cubicBezTo>
                        <a:pt x="7" y="42"/>
                        <a:pt x="11" y="46"/>
                        <a:pt x="16" y="48"/>
                      </a:cubicBezTo>
                      <a:cubicBezTo>
                        <a:pt x="20" y="49"/>
                        <a:pt x="26" y="50"/>
                        <a:pt x="33" y="50"/>
                      </a:cubicBezTo>
                      <a:cubicBezTo>
                        <a:pt x="34" y="50"/>
                        <a:pt x="39" y="49"/>
                        <a:pt x="50" y="48"/>
                      </a:cubicBezTo>
                      <a:cubicBezTo>
                        <a:pt x="62" y="47"/>
                        <a:pt x="70" y="51"/>
                        <a:pt x="72" y="58"/>
                      </a:cubicBezTo>
                      <a:cubicBezTo>
                        <a:pt x="75" y="65"/>
                        <a:pt x="74" y="70"/>
                        <a:pt x="70" y="75"/>
                      </a:cubicBezTo>
                      <a:cubicBezTo>
                        <a:pt x="67" y="80"/>
                        <a:pt x="62" y="83"/>
                        <a:pt x="55" y="86"/>
                      </a:cubicBezTo>
                      <a:cubicBezTo>
                        <a:pt x="40" y="91"/>
                        <a:pt x="29" y="87"/>
                        <a:pt x="21" y="73"/>
                      </a:cubicBezTo>
                      <a:lnTo>
                        <a:pt x="16" y="75"/>
                      </a:ln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827" name="直接连接符 826"/>
              <p:cNvCxnSpPr/>
              <p:nvPr>
                <p:custDataLst>
                  <p:tags r:id="rId329"/>
                </p:custDataLst>
              </p:nvPr>
            </p:nvCxnSpPr>
            <p:spPr>
              <a:xfrm flipH="1">
                <a:off x="8796506" y="1914614"/>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828" name="直接连接符 827"/>
              <p:cNvCxnSpPr/>
              <p:nvPr>
                <p:custDataLst>
                  <p:tags r:id="rId330"/>
                </p:custDataLst>
              </p:nvPr>
            </p:nvCxnSpPr>
            <p:spPr>
              <a:xfrm flipH="1">
                <a:off x="8796506" y="2228369"/>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829" name="直接连接符 828"/>
              <p:cNvCxnSpPr/>
              <p:nvPr>
                <p:custDataLst>
                  <p:tags r:id="rId331"/>
                </p:custDataLst>
              </p:nvPr>
            </p:nvCxnSpPr>
            <p:spPr>
              <a:xfrm flipH="1">
                <a:off x="8796506" y="2542124"/>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830" name="直接连接符 829"/>
              <p:cNvCxnSpPr/>
              <p:nvPr>
                <p:custDataLst>
                  <p:tags r:id="rId332"/>
                </p:custDataLst>
              </p:nvPr>
            </p:nvCxnSpPr>
            <p:spPr>
              <a:xfrm flipH="1">
                <a:off x="8796506" y="3169634"/>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831" name="直接连接符 830"/>
              <p:cNvCxnSpPr/>
              <p:nvPr>
                <p:custDataLst>
                  <p:tags r:id="rId333"/>
                </p:custDataLst>
              </p:nvPr>
            </p:nvCxnSpPr>
            <p:spPr>
              <a:xfrm flipH="1">
                <a:off x="8796506" y="3483389"/>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832" name="直接连接符 831"/>
              <p:cNvCxnSpPr/>
              <p:nvPr>
                <p:custDataLst>
                  <p:tags r:id="rId334"/>
                </p:custDataLst>
              </p:nvPr>
            </p:nvCxnSpPr>
            <p:spPr>
              <a:xfrm flipH="1">
                <a:off x="8796506" y="4110899"/>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833" name="直接连接符 832"/>
              <p:cNvCxnSpPr/>
              <p:nvPr>
                <p:custDataLst>
                  <p:tags r:id="rId335"/>
                </p:custDataLst>
              </p:nvPr>
            </p:nvCxnSpPr>
            <p:spPr>
              <a:xfrm flipH="1">
                <a:off x="8796506" y="4738409"/>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834" name="直接连接符 833"/>
              <p:cNvCxnSpPr/>
              <p:nvPr>
                <p:custDataLst>
                  <p:tags r:id="rId336"/>
                </p:custDataLst>
              </p:nvPr>
            </p:nvCxnSpPr>
            <p:spPr>
              <a:xfrm flipH="1">
                <a:off x="8796506" y="5052164"/>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881" name="Group 706"/>
              <p:cNvGrpSpPr>
                <a:grpSpLocks noChangeAspect="1"/>
              </p:cNvGrpSpPr>
              <p:nvPr/>
            </p:nvGrpSpPr>
            <p:grpSpPr bwMode="auto">
              <a:xfrm>
                <a:off x="8194424" y="1917588"/>
                <a:ext cx="700133" cy="489200"/>
                <a:chOff x="3410" y="1862"/>
                <a:chExt cx="863" cy="603"/>
              </a:xfrm>
            </p:grpSpPr>
            <p:sp>
              <p:nvSpPr>
                <p:cNvPr id="883" name="Freeform 707"/>
                <p:cNvSpPr/>
                <p:nvPr>
                  <p:custDataLst>
                    <p:tags r:id="rId337"/>
                  </p:custDataLst>
                </p:nvPr>
              </p:nvSpPr>
              <p:spPr bwMode="auto">
                <a:xfrm>
                  <a:off x="3410" y="2160"/>
                  <a:ext cx="454" cy="305"/>
                </a:xfrm>
                <a:custGeom>
                  <a:avLst/>
                  <a:gdLst>
                    <a:gd name="T0" fmla="*/ 188 w 190"/>
                    <a:gd name="T1" fmla="*/ 28 h 127"/>
                    <a:gd name="T2" fmla="*/ 92 w 190"/>
                    <a:gd name="T3" fmla="*/ 20 h 127"/>
                    <a:gd name="T4" fmla="*/ 2 w 190"/>
                    <a:gd name="T5" fmla="*/ 99 h 127"/>
                    <a:gd name="T6" fmla="*/ 188 w 190"/>
                    <a:gd name="T7" fmla="*/ 28 h 127"/>
                  </a:gdLst>
                  <a:ahLst/>
                  <a:cxnLst>
                    <a:cxn ang="0">
                      <a:pos x="T0" y="T1"/>
                    </a:cxn>
                    <a:cxn ang="0">
                      <a:pos x="T2" y="T3"/>
                    </a:cxn>
                    <a:cxn ang="0">
                      <a:pos x="T4" y="T5"/>
                    </a:cxn>
                    <a:cxn ang="0">
                      <a:pos x="T6" y="T7"/>
                    </a:cxn>
                  </a:cxnLst>
                  <a:rect l="0" t="0" r="r" b="b"/>
                  <a:pathLst>
                    <a:path w="190" h="127">
                      <a:moveTo>
                        <a:pt x="188" y="28"/>
                      </a:moveTo>
                      <a:cubicBezTo>
                        <a:pt x="190" y="25"/>
                        <a:pt x="137" y="0"/>
                        <a:pt x="92" y="20"/>
                      </a:cubicBezTo>
                      <a:cubicBezTo>
                        <a:pt x="47" y="40"/>
                        <a:pt x="4" y="96"/>
                        <a:pt x="2" y="99"/>
                      </a:cubicBezTo>
                      <a:cubicBezTo>
                        <a:pt x="0" y="101"/>
                        <a:pt x="149" y="127"/>
                        <a:pt x="188" y="28"/>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4" name="Freeform 708"/>
                <p:cNvSpPr/>
                <p:nvPr>
                  <p:custDataLst>
                    <p:tags r:id="rId338"/>
                  </p:custDataLst>
                </p:nvPr>
              </p:nvSpPr>
              <p:spPr bwMode="auto">
                <a:xfrm>
                  <a:off x="3426" y="2189"/>
                  <a:ext cx="555" cy="225"/>
                </a:xfrm>
                <a:custGeom>
                  <a:avLst/>
                  <a:gdLst>
                    <a:gd name="T0" fmla="*/ 115 w 232"/>
                    <a:gd name="T1" fmla="*/ 40 h 94"/>
                    <a:gd name="T2" fmla="*/ 65 w 232"/>
                    <a:gd name="T3" fmla="*/ 60 h 94"/>
                    <a:gd name="T4" fmla="*/ 55 w 232"/>
                    <a:gd name="T5" fmla="*/ 93 h 94"/>
                    <a:gd name="T6" fmla="*/ 54 w 232"/>
                    <a:gd name="T7" fmla="*/ 93 h 94"/>
                    <a:gd name="T8" fmla="*/ 61 w 232"/>
                    <a:gd name="T9" fmla="*/ 62 h 94"/>
                    <a:gd name="T10" fmla="*/ 0 w 232"/>
                    <a:gd name="T11" fmla="*/ 85 h 94"/>
                    <a:gd name="T12" fmla="*/ 0 w 232"/>
                    <a:gd name="T13" fmla="*/ 84 h 94"/>
                    <a:gd name="T14" fmla="*/ 28 w 232"/>
                    <a:gd name="T15" fmla="*/ 72 h 94"/>
                    <a:gd name="T16" fmla="*/ 10 w 232"/>
                    <a:gd name="T17" fmla="*/ 64 h 94"/>
                    <a:gd name="T18" fmla="*/ 11 w 232"/>
                    <a:gd name="T19" fmla="*/ 63 h 94"/>
                    <a:gd name="T20" fmla="*/ 31 w 232"/>
                    <a:gd name="T21" fmla="*/ 71 h 94"/>
                    <a:gd name="T22" fmla="*/ 31 w 232"/>
                    <a:gd name="T23" fmla="*/ 71 h 94"/>
                    <a:gd name="T24" fmla="*/ 63 w 232"/>
                    <a:gd name="T25" fmla="*/ 57 h 94"/>
                    <a:gd name="T26" fmla="*/ 64 w 232"/>
                    <a:gd name="T27" fmla="*/ 56 h 94"/>
                    <a:gd name="T28" fmla="*/ 108 w 232"/>
                    <a:gd name="T29" fmla="*/ 38 h 94"/>
                    <a:gd name="T30" fmla="*/ 78 w 232"/>
                    <a:gd name="T31" fmla="*/ 9 h 94"/>
                    <a:gd name="T32" fmla="*/ 79 w 232"/>
                    <a:gd name="T33" fmla="*/ 8 h 94"/>
                    <a:gd name="T34" fmla="*/ 112 w 232"/>
                    <a:gd name="T35" fmla="*/ 36 h 94"/>
                    <a:gd name="T36" fmla="*/ 112 w 232"/>
                    <a:gd name="T37" fmla="*/ 36 h 94"/>
                    <a:gd name="T38" fmla="*/ 114 w 232"/>
                    <a:gd name="T39" fmla="*/ 35 h 94"/>
                    <a:gd name="T40" fmla="*/ 122 w 232"/>
                    <a:gd name="T41" fmla="*/ 32 h 94"/>
                    <a:gd name="T42" fmla="*/ 96 w 232"/>
                    <a:gd name="T43" fmla="*/ 2 h 94"/>
                    <a:gd name="T44" fmla="*/ 98 w 232"/>
                    <a:gd name="T45" fmla="*/ 1 h 94"/>
                    <a:gd name="T46" fmla="*/ 125 w 232"/>
                    <a:gd name="T47" fmla="*/ 31 h 94"/>
                    <a:gd name="T48" fmla="*/ 230 w 232"/>
                    <a:gd name="T49" fmla="*/ 10 h 94"/>
                    <a:gd name="T50" fmla="*/ 230 w 232"/>
                    <a:gd name="T51" fmla="*/ 12 h 94"/>
                    <a:gd name="T52" fmla="*/ 162 w 232"/>
                    <a:gd name="T53" fmla="*/ 25 h 94"/>
                    <a:gd name="T54" fmla="*/ 149 w 232"/>
                    <a:gd name="T55" fmla="*/ 66 h 94"/>
                    <a:gd name="T56" fmla="*/ 147 w 232"/>
                    <a:gd name="T57" fmla="*/ 65 h 94"/>
                    <a:gd name="T58" fmla="*/ 158 w 232"/>
                    <a:gd name="T59" fmla="*/ 26 h 94"/>
                    <a:gd name="T60" fmla="*/ 115 w 232"/>
                    <a:gd name="T61" fmla="*/ 4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2" h="94">
                      <a:moveTo>
                        <a:pt x="115" y="40"/>
                      </a:moveTo>
                      <a:cubicBezTo>
                        <a:pt x="98" y="46"/>
                        <a:pt x="82" y="53"/>
                        <a:pt x="65" y="60"/>
                      </a:cubicBezTo>
                      <a:cubicBezTo>
                        <a:pt x="61" y="71"/>
                        <a:pt x="61" y="83"/>
                        <a:pt x="55" y="93"/>
                      </a:cubicBezTo>
                      <a:cubicBezTo>
                        <a:pt x="55" y="94"/>
                        <a:pt x="54" y="94"/>
                        <a:pt x="54" y="93"/>
                      </a:cubicBezTo>
                      <a:cubicBezTo>
                        <a:pt x="58" y="83"/>
                        <a:pt x="57" y="72"/>
                        <a:pt x="61" y="62"/>
                      </a:cubicBezTo>
                      <a:cubicBezTo>
                        <a:pt x="41" y="70"/>
                        <a:pt x="21" y="78"/>
                        <a:pt x="0" y="85"/>
                      </a:cubicBezTo>
                      <a:cubicBezTo>
                        <a:pt x="0" y="85"/>
                        <a:pt x="0" y="84"/>
                        <a:pt x="0" y="84"/>
                      </a:cubicBezTo>
                      <a:cubicBezTo>
                        <a:pt x="9" y="80"/>
                        <a:pt x="18" y="76"/>
                        <a:pt x="28" y="72"/>
                      </a:cubicBezTo>
                      <a:cubicBezTo>
                        <a:pt x="22" y="70"/>
                        <a:pt x="16" y="67"/>
                        <a:pt x="10" y="64"/>
                      </a:cubicBezTo>
                      <a:cubicBezTo>
                        <a:pt x="9" y="64"/>
                        <a:pt x="10" y="62"/>
                        <a:pt x="11" y="63"/>
                      </a:cubicBezTo>
                      <a:cubicBezTo>
                        <a:pt x="17" y="65"/>
                        <a:pt x="24" y="68"/>
                        <a:pt x="31" y="71"/>
                      </a:cubicBezTo>
                      <a:cubicBezTo>
                        <a:pt x="31" y="71"/>
                        <a:pt x="31" y="71"/>
                        <a:pt x="31" y="71"/>
                      </a:cubicBezTo>
                      <a:cubicBezTo>
                        <a:pt x="41" y="66"/>
                        <a:pt x="52" y="61"/>
                        <a:pt x="63" y="57"/>
                      </a:cubicBezTo>
                      <a:cubicBezTo>
                        <a:pt x="63" y="56"/>
                        <a:pt x="63" y="56"/>
                        <a:pt x="64" y="56"/>
                      </a:cubicBezTo>
                      <a:cubicBezTo>
                        <a:pt x="79" y="50"/>
                        <a:pt x="93" y="44"/>
                        <a:pt x="108" y="38"/>
                      </a:cubicBezTo>
                      <a:cubicBezTo>
                        <a:pt x="97" y="29"/>
                        <a:pt x="87" y="20"/>
                        <a:pt x="78" y="9"/>
                      </a:cubicBezTo>
                      <a:cubicBezTo>
                        <a:pt x="78" y="8"/>
                        <a:pt x="78" y="8"/>
                        <a:pt x="79" y="8"/>
                      </a:cubicBezTo>
                      <a:cubicBezTo>
                        <a:pt x="90" y="18"/>
                        <a:pt x="101" y="27"/>
                        <a:pt x="112" y="36"/>
                      </a:cubicBezTo>
                      <a:cubicBezTo>
                        <a:pt x="112" y="36"/>
                        <a:pt x="112" y="36"/>
                        <a:pt x="112" y="36"/>
                      </a:cubicBezTo>
                      <a:cubicBezTo>
                        <a:pt x="113" y="36"/>
                        <a:pt x="113" y="36"/>
                        <a:pt x="114" y="35"/>
                      </a:cubicBezTo>
                      <a:cubicBezTo>
                        <a:pt x="117" y="34"/>
                        <a:pt x="119" y="33"/>
                        <a:pt x="122" y="32"/>
                      </a:cubicBezTo>
                      <a:cubicBezTo>
                        <a:pt x="112" y="24"/>
                        <a:pt x="104" y="13"/>
                        <a:pt x="96" y="2"/>
                      </a:cubicBezTo>
                      <a:cubicBezTo>
                        <a:pt x="96" y="1"/>
                        <a:pt x="97" y="0"/>
                        <a:pt x="98" y="1"/>
                      </a:cubicBezTo>
                      <a:cubicBezTo>
                        <a:pt x="107" y="11"/>
                        <a:pt x="117" y="20"/>
                        <a:pt x="125" y="31"/>
                      </a:cubicBezTo>
                      <a:cubicBezTo>
                        <a:pt x="158" y="19"/>
                        <a:pt x="195" y="8"/>
                        <a:pt x="230" y="10"/>
                      </a:cubicBezTo>
                      <a:cubicBezTo>
                        <a:pt x="231" y="10"/>
                        <a:pt x="232" y="12"/>
                        <a:pt x="230" y="12"/>
                      </a:cubicBezTo>
                      <a:cubicBezTo>
                        <a:pt x="207" y="16"/>
                        <a:pt x="184" y="20"/>
                        <a:pt x="162" y="25"/>
                      </a:cubicBezTo>
                      <a:cubicBezTo>
                        <a:pt x="158" y="39"/>
                        <a:pt x="153" y="52"/>
                        <a:pt x="149" y="66"/>
                      </a:cubicBezTo>
                      <a:cubicBezTo>
                        <a:pt x="148" y="67"/>
                        <a:pt x="147" y="66"/>
                        <a:pt x="147" y="65"/>
                      </a:cubicBezTo>
                      <a:cubicBezTo>
                        <a:pt x="151" y="52"/>
                        <a:pt x="153" y="39"/>
                        <a:pt x="158" y="26"/>
                      </a:cubicBezTo>
                      <a:cubicBezTo>
                        <a:pt x="144" y="30"/>
                        <a:pt x="129" y="34"/>
                        <a:pt x="115" y="40"/>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5" name="Freeform 709"/>
                <p:cNvSpPr/>
                <p:nvPr>
                  <p:custDataLst>
                    <p:tags r:id="rId339"/>
                  </p:custDataLst>
                </p:nvPr>
              </p:nvSpPr>
              <p:spPr bwMode="auto">
                <a:xfrm>
                  <a:off x="3486" y="1862"/>
                  <a:ext cx="289" cy="341"/>
                </a:xfrm>
                <a:custGeom>
                  <a:avLst/>
                  <a:gdLst>
                    <a:gd name="T0" fmla="*/ 118 w 121"/>
                    <a:gd name="T1" fmla="*/ 142 h 142"/>
                    <a:gd name="T2" fmla="*/ 32 w 121"/>
                    <a:gd name="T3" fmla="*/ 102 h 142"/>
                    <a:gd name="T4" fmla="*/ 1 w 121"/>
                    <a:gd name="T5" fmla="*/ 3 h 142"/>
                    <a:gd name="T6" fmla="*/ 118 w 121"/>
                    <a:gd name="T7" fmla="*/ 142 h 142"/>
                  </a:gdLst>
                  <a:ahLst/>
                  <a:cxnLst>
                    <a:cxn ang="0">
                      <a:pos x="T0" y="T1"/>
                    </a:cxn>
                    <a:cxn ang="0">
                      <a:pos x="T2" y="T3"/>
                    </a:cxn>
                    <a:cxn ang="0">
                      <a:pos x="T4" y="T5"/>
                    </a:cxn>
                    <a:cxn ang="0">
                      <a:pos x="T6" y="T7"/>
                    </a:cxn>
                  </a:cxnLst>
                  <a:rect l="0" t="0" r="r" b="b"/>
                  <a:pathLst>
                    <a:path w="121" h="142">
                      <a:moveTo>
                        <a:pt x="118" y="142"/>
                      </a:moveTo>
                      <a:cubicBezTo>
                        <a:pt x="118" y="142"/>
                        <a:pt x="62" y="139"/>
                        <a:pt x="32" y="102"/>
                      </a:cubicBezTo>
                      <a:cubicBezTo>
                        <a:pt x="1" y="66"/>
                        <a:pt x="0" y="5"/>
                        <a:pt x="1" y="3"/>
                      </a:cubicBezTo>
                      <a:cubicBezTo>
                        <a:pt x="3" y="0"/>
                        <a:pt x="121" y="21"/>
                        <a:pt x="118" y="142"/>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6" name="Freeform 710"/>
                <p:cNvSpPr/>
                <p:nvPr>
                  <p:custDataLst>
                    <p:tags r:id="rId340"/>
                  </p:custDataLst>
                </p:nvPr>
              </p:nvSpPr>
              <p:spPr bwMode="auto">
                <a:xfrm>
                  <a:off x="3508" y="1894"/>
                  <a:ext cx="325" cy="367"/>
                </a:xfrm>
                <a:custGeom>
                  <a:avLst/>
                  <a:gdLst>
                    <a:gd name="T0" fmla="*/ 52 w 136"/>
                    <a:gd name="T1" fmla="*/ 12 h 153"/>
                    <a:gd name="T2" fmla="*/ 33 w 136"/>
                    <a:gd name="T3" fmla="*/ 43 h 153"/>
                    <a:gd name="T4" fmla="*/ 33 w 136"/>
                    <a:gd name="T5" fmla="*/ 43 h 153"/>
                    <a:gd name="T6" fmla="*/ 28 w 136"/>
                    <a:gd name="T7" fmla="*/ 36 h 153"/>
                    <a:gd name="T8" fmla="*/ 36 w 136"/>
                    <a:gd name="T9" fmla="*/ 1 h 153"/>
                    <a:gd name="T10" fmla="*/ 35 w 136"/>
                    <a:gd name="T11" fmla="*/ 1 h 153"/>
                    <a:gd name="T12" fmla="*/ 25 w 136"/>
                    <a:gd name="T13" fmla="*/ 33 h 153"/>
                    <a:gd name="T14" fmla="*/ 1 w 136"/>
                    <a:gd name="T15" fmla="*/ 0 h 153"/>
                    <a:gd name="T16" fmla="*/ 0 w 136"/>
                    <a:gd name="T17" fmla="*/ 1 h 153"/>
                    <a:gd name="T18" fmla="*/ 52 w 136"/>
                    <a:gd name="T19" fmla="*/ 75 h 153"/>
                    <a:gd name="T20" fmla="*/ 11 w 136"/>
                    <a:gd name="T21" fmla="*/ 78 h 153"/>
                    <a:gd name="T22" fmla="*/ 11 w 136"/>
                    <a:gd name="T23" fmla="*/ 78 h 153"/>
                    <a:gd name="T24" fmla="*/ 55 w 136"/>
                    <a:gd name="T25" fmla="*/ 79 h 153"/>
                    <a:gd name="T26" fmla="*/ 132 w 136"/>
                    <a:gd name="T27" fmla="*/ 152 h 153"/>
                    <a:gd name="T28" fmla="*/ 134 w 136"/>
                    <a:gd name="T29" fmla="*/ 150 h 153"/>
                    <a:gd name="T30" fmla="*/ 88 w 136"/>
                    <a:gd name="T31" fmla="*/ 105 h 153"/>
                    <a:gd name="T32" fmla="*/ 96 w 136"/>
                    <a:gd name="T33" fmla="*/ 90 h 153"/>
                    <a:gd name="T34" fmla="*/ 104 w 136"/>
                    <a:gd name="T35" fmla="*/ 70 h 153"/>
                    <a:gd name="T36" fmla="*/ 102 w 136"/>
                    <a:gd name="T37" fmla="*/ 69 h 153"/>
                    <a:gd name="T38" fmla="*/ 92 w 136"/>
                    <a:gd name="T39" fmla="*/ 90 h 153"/>
                    <a:gd name="T40" fmla="*/ 86 w 136"/>
                    <a:gd name="T41" fmla="*/ 103 h 153"/>
                    <a:gd name="T42" fmla="*/ 65 w 136"/>
                    <a:gd name="T43" fmla="*/ 81 h 153"/>
                    <a:gd name="T44" fmla="*/ 35 w 136"/>
                    <a:gd name="T45" fmla="*/ 45 h 153"/>
                    <a:gd name="T46" fmla="*/ 36 w 136"/>
                    <a:gd name="T47" fmla="*/ 45 h 153"/>
                    <a:gd name="T48" fmla="*/ 53 w 136"/>
                    <a:gd name="T49" fmla="*/ 12 h 153"/>
                    <a:gd name="T50" fmla="*/ 52 w 136"/>
                    <a:gd name="T51" fmla="*/ 1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 h="153">
                      <a:moveTo>
                        <a:pt x="52" y="12"/>
                      </a:moveTo>
                      <a:cubicBezTo>
                        <a:pt x="45" y="22"/>
                        <a:pt x="39" y="32"/>
                        <a:pt x="33" y="43"/>
                      </a:cubicBezTo>
                      <a:cubicBezTo>
                        <a:pt x="33" y="43"/>
                        <a:pt x="33" y="43"/>
                        <a:pt x="33" y="43"/>
                      </a:cubicBezTo>
                      <a:cubicBezTo>
                        <a:pt x="31" y="41"/>
                        <a:pt x="30" y="38"/>
                        <a:pt x="28" y="36"/>
                      </a:cubicBezTo>
                      <a:cubicBezTo>
                        <a:pt x="31" y="25"/>
                        <a:pt x="35" y="13"/>
                        <a:pt x="36" y="1"/>
                      </a:cubicBezTo>
                      <a:cubicBezTo>
                        <a:pt x="36" y="1"/>
                        <a:pt x="35" y="0"/>
                        <a:pt x="35" y="1"/>
                      </a:cubicBezTo>
                      <a:cubicBezTo>
                        <a:pt x="30" y="11"/>
                        <a:pt x="28" y="22"/>
                        <a:pt x="25" y="33"/>
                      </a:cubicBezTo>
                      <a:cubicBezTo>
                        <a:pt x="17" y="22"/>
                        <a:pt x="9" y="11"/>
                        <a:pt x="1" y="0"/>
                      </a:cubicBezTo>
                      <a:cubicBezTo>
                        <a:pt x="1" y="0"/>
                        <a:pt x="0" y="0"/>
                        <a:pt x="0" y="1"/>
                      </a:cubicBezTo>
                      <a:cubicBezTo>
                        <a:pt x="15" y="26"/>
                        <a:pt x="33" y="51"/>
                        <a:pt x="52" y="75"/>
                      </a:cubicBezTo>
                      <a:cubicBezTo>
                        <a:pt x="38" y="73"/>
                        <a:pt x="24" y="75"/>
                        <a:pt x="11" y="78"/>
                      </a:cubicBezTo>
                      <a:cubicBezTo>
                        <a:pt x="11" y="78"/>
                        <a:pt x="11" y="78"/>
                        <a:pt x="11" y="78"/>
                      </a:cubicBezTo>
                      <a:cubicBezTo>
                        <a:pt x="25" y="79"/>
                        <a:pt x="41" y="80"/>
                        <a:pt x="55" y="79"/>
                      </a:cubicBezTo>
                      <a:cubicBezTo>
                        <a:pt x="78" y="106"/>
                        <a:pt x="104" y="132"/>
                        <a:pt x="132" y="152"/>
                      </a:cubicBezTo>
                      <a:cubicBezTo>
                        <a:pt x="134" y="153"/>
                        <a:pt x="136" y="151"/>
                        <a:pt x="134" y="150"/>
                      </a:cubicBezTo>
                      <a:cubicBezTo>
                        <a:pt x="119" y="134"/>
                        <a:pt x="103" y="120"/>
                        <a:pt x="88" y="105"/>
                      </a:cubicBezTo>
                      <a:cubicBezTo>
                        <a:pt x="91" y="100"/>
                        <a:pt x="93" y="95"/>
                        <a:pt x="96" y="90"/>
                      </a:cubicBezTo>
                      <a:cubicBezTo>
                        <a:pt x="99" y="83"/>
                        <a:pt x="102" y="77"/>
                        <a:pt x="104" y="70"/>
                      </a:cubicBezTo>
                      <a:cubicBezTo>
                        <a:pt x="104" y="69"/>
                        <a:pt x="103" y="68"/>
                        <a:pt x="102" y="69"/>
                      </a:cubicBezTo>
                      <a:cubicBezTo>
                        <a:pt x="98" y="75"/>
                        <a:pt x="95" y="83"/>
                        <a:pt x="92" y="90"/>
                      </a:cubicBezTo>
                      <a:cubicBezTo>
                        <a:pt x="90" y="94"/>
                        <a:pt x="88" y="98"/>
                        <a:pt x="86" y="103"/>
                      </a:cubicBezTo>
                      <a:cubicBezTo>
                        <a:pt x="79" y="95"/>
                        <a:pt x="72" y="88"/>
                        <a:pt x="65" y="81"/>
                      </a:cubicBezTo>
                      <a:cubicBezTo>
                        <a:pt x="55" y="69"/>
                        <a:pt x="45" y="57"/>
                        <a:pt x="35" y="45"/>
                      </a:cubicBezTo>
                      <a:cubicBezTo>
                        <a:pt x="36" y="45"/>
                        <a:pt x="36" y="45"/>
                        <a:pt x="36" y="45"/>
                      </a:cubicBezTo>
                      <a:cubicBezTo>
                        <a:pt x="42" y="34"/>
                        <a:pt x="48" y="24"/>
                        <a:pt x="53" y="12"/>
                      </a:cubicBezTo>
                      <a:cubicBezTo>
                        <a:pt x="53" y="12"/>
                        <a:pt x="53" y="12"/>
                        <a:pt x="52" y="12"/>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7" name="Freeform 711"/>
                <p:cNvSpPr/>
                <p:nvPr>
                  <p:custDataLst>
                    <p:tags r:id="rId341"/>
                  </p:custDataLst>
                </p:nvPr>
              </p:nvSpPr>
              <p:spPr bwMode="auto">
                <a:xfrm>
                  <a:off x="3709" y="1910"/>
                  <a:ext cx="564" cy="552"/>
                </a:xfrm>
                <a:custGeom>
                  <a:avLst/>
                  <a:gdLst>
                    <a:gd name="T0" fmla="*/ 16 w 236"/>
                    <a:gd name="T1" fmla="*/ 63 h 230"/>
                    <a:gd name="T2" fmla="*/ 20 w 236"/>
                    <a:gd name="T3" fmla="*/ 55 h 230"/>
                    <a:gd name="T4" fmla="*/ 72 w 236"/>
                    <a:gd name="T5" fmla="*/ 14 h 230"/>
                    <a:gd name="T6" fmla="*/ 78 w 236"/>
                    <a:gd name="T7" fmla="*/ 12 h 230"/>
                    <a:gd name="T8" fmla="*/ 167 w 236"/>
                    <a:gd name="T9" fmla="*/ 13 h 230"/>
                    <a:gd name="T10" fmla="*/ 223 w 236"/>
                    <a:gd name="T11" fmla="*/ 79 h 230"/>
                    <a:gd name="T12" fmla="*/ 224 w 236"/>
                    <a:gd name="T13" fmla="*/ 83 h 230"/>
                    <a:gd name="T14" fmla="*/ 224 w 236"/>
                    <a:gd name="T15" fmla="*/ 163 h 230"/>
                    <a:gd name="T16" fmla="*/ 73 w 236"/>
                    <a:gd name="T17" fmla="*/ 215 h 230"/>
                    <a:gd name="T18" fmla="*/ 64 w 236"/>
                    <a:gd name="T19" fmla="*/ 212 h 230"/>
                    <a:gd name="T20" fmla="*/ 57 w 236"/>
                    <a:gd name="T21" fmla="*/ 208 h 230"/>
                    <a:gd name="T22" fmla="*/ 13 w 236"/>
                    <a:gd name="T23" fmla="*/ 72 h 230"/>
                    <a:gd name="T24" fmla="*/ 16 w 236"/>
                    <a:gd name="T25" fmla="*/ 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230">
                      <a:moveTo>
                        <a:pt x="16" y="63"/>
                      </a:moveTo>
                      <a:cubicBezTo>
                        <a:pt x="17" y="60"/>
                        <a:pt x="19" y="58"/>
                        <a:pt x="20" y="55"/>
                      </a:cubicBezTo>
                      <a:cubicBezTo>
                        <a:pt x="31" y="38"/>
                        <a:pt x="50" y="23"/>
                        <a:pt x="72" y="14"/>
                      </a:cubicBezTo>
                      <a:cubicBezTo>
                        <a:pt x="74" y="13"/>
                        <a:pt x="76" y="13"/>
                        <a:pt x="78" y="12"/>
                      </a:cubicBezTo>
                      <a:cubicBezTo>
                        <a:pt x="109" y="1"/>
                        <a:pt x="143" y="0"/>
                        <a:pt x="167" y="13"/>
                      </a:cubicBezTo>
                      <a:cubicBezTo>
                        <a:pt x="190" y="25"/>
                        <a:pt x="211" y="50"/>
                        <a:pt x="223" y="79"/>
                      </a:cubicBezTo>
                      <a:cubicBezTo>
                        <a:pt x="223" y="80"/>
                        <a:pt x="223" y="82"/>
                        <a:pt x="224" y="83"/>
                      </a:cubicBezTo>
                      <a:cubicBezTo>
                        <a:pt x="234" y="109"/>
                        <a:pt x="236" y="138"/>
                        <a:pt x="224" y="163"/>
                      </a:cubicBezTo>
                      <a:cubicBezTo>
                        <a:pt x="203" y="212"/>
                        <a:pt x="118" y="230"/>
                        <a:pt x="73" y="215"/>
                      </a:cubicBezTo>
                      <a:cubicBezTo>
                        <a:pt x="70" y="214"/>
                        <a:pt x="67" y="213"/>
                        <a:pt x="64" y="212"/>
                      </a:cubicBezTo>
                      <a:cubicBezTo>
                        <a:pt x="61" y="211"/>
                        <a:pt x="59" y="209"/>
                        <a:pt x="57" y="208"/>
                      </a:cubicBezTo>
                      <a:cubicBezTo>
                        <a:pt x="20" y="181"/>
                        <a:pt x="0" y="116"/>
                        <a:pt x="13" y="72"/>
                      </a:cubicBezTo>
                      <a:cubicBezTo>
                        <a:pt x="14" y="69"/>
                        <a:pt x="15" y="66"/>
                        <a:pt x="16" y="63"/>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8" name="Freeform 712"/>
                <p:cNvSpPr>
                  <a:spLocks noEditPoints="1"/>
                </p:cNvSpPr>
                <p:nvPr>
                  <p:custDataLst>
                    <p:tags r:id="rId342"/>
                  </p:custDataLst>
                </p:nvPr>
              </p:nvSpPr>
              <p:spPr bwMode="auto">
                <a:xfrm>
                  <a:off x="3718" y="1908"/>
                  <a:ext cx="543" cy="542"/>
                </a:xfrm>
                <a:custGeom>
                  <a:avLst/>
                  <a:gdLst>
                    <a:gd name="T0" fmla="*/ 8 w 227"/>
                    <a:gd name="T1" fmla="*/ 57 h 226"/>
                    <a:gd name="T2" fmla="*/ 122 w 227"/>
                    <a:gd name="T3" fmla="*/ 180 h 226"/>
                    <a:gd name="T4" fmla="*/ 47 w 227"/>
                    <a:gd name="T5" fmla="*/ 224 h 226"/>
                    <a:gd name="T6" fmla="*/ 224 w 227"/>
                    <a:gd name="T7" fmla="*/ 70 h 226"/>
                    <a:gd name="T8" fmla="*/ 61 w 227"/>
                    <a:gd name="T9" fmla="*/ 5 h 226"/>
                    <a:gd name="T10" fmla="*/ 97 w 227"/>
                    <a:gd name="T11" fmla="*/ 35 h 226"/>
                    <a:gd name="T12" fmla="*/ 70 w 227"/>
                    <a:gd name="T13" fmla="*/ 78 h 226"/>
                    <a:gd name="T14" fmla="*/ 97 w 227"/>
                    <a:gd name="T15" fmla="*/ 118 h 226"/>
                    <a:gd name="T16" fmla="*/ 65 w 227"/>
                    <a:gd name="T17" fmla="*/ 87 h 226"/>
                    <a:gd name="T18" fmla="*/ 137 w 227"/>
                    <a:gd name="T19" fmla="*/ 101 h 226"/>
                    <a:gd name="T20" fmla="*/ 129 w 227"/>
                    <a:gd name="T21" fmla="*/ 108 h 226"/>
                    <a:gd name="T22" fmla="*/ 99 w 227"/>
                    <a:gd name="T23" fmla="*/ 90 h 226"/>
                    <a:gd name="T24" fmla="*/ 126 w 227"/>
                    <a:gd name="T25" fmla="*/ 78 h 226"/>
                    <a:gd name="T26" fmla="*/ 137 w 227"/>
                    <a:gd name="T27" fmla="*/ 101 h 226"/>
                    <a:gd name="T28" fmla="*/ 138 w 227"/>
                    <a:gd name="T29" fmla="*/ 106 h 226"/>
                    <a:gd name="T30" fmla="*/ 139 w 227"/>
                    <a:gd name="T31" fmla="*/ 127 h 226"/>
                    <a:gd name="T32" fmla="*/ 100 w 227"/>
                    <a:gd name="T33" fmla="*/ 120 h 226"/>
                    <a:gd name="T34" fmla="*/ 120 w 227"/>
                    <a:gd name="T35" fmla="*/ 114 h 226"/>
                    <a:gd name="T36" fmla="*/ 98 w 227"/>
                    <a:gd name="T37" fmla="*/ 95 h 226"/>
                    <a:gd name="T38" fmla="*/ 112 w 227"/>
                    <a:gd name="T39" fmla="*/ 99 h 226"/>
                    <a:gd name="T40" fmla="*/ 98 w 227"/>
                    <a:gd name="T41" fmla="*/ 110 h 226"/>
                    <a:gd name="T42" fmla="*/ 63 w 227"/>
                    <a:gd name="T43" fmla="*/ 90 h 226"/>
                    <a:gd name="T44" fmla="*/ 117 w 227"/>
                    <a:gd name="T45" fmla="*/ 143 h 226"/>
                    <a:gd name="T46" fmla="*/ 71 w 227"/>
                    <a:gd name="T47" fmla="*/ 141 h 226"/>
                    <a:gd name="T48" fmla="*/ 123 w 227"/>
                    <a:gd name="T49" fmla="*/ 179 h 226"/>
                    <a:gd name="T50" fmla="*/ 171 w 227"/>
                    <a:gd name="T51" fmla="*/ 141 h 226"/>
                    <a:gd name="T52" fmla="*/ 188 w 227"/>
                    <a:gd name="T53" fmla="*/ 123 h 226"/>
                    <a:gd name="T54" fmla="*/ 120 w 227"/>
                    <a:gd name="T55" fmla="*/ 143 h 226"/>
                    <a:gd name="T56" fmla="*/ 188 w 227"/>
                    <a:gd name="T57" fmla="*/ 123 h 226"/>
                    <a:gd name="T58" fmla="*/ 141 w 227"/>
                    <a:gd name="T59" fmla="*/ 125 h 226"/>
                    <a:gd name="T60" fmla="*/ 160 w 227"/>
                    <a:gd name="T61" fmla="*/ 89 h 226"/>
                    <a:gd name="T62" fmla="*/ 157 w 227"/>
                    <a:gd name="T63" fmla="*/ 86 h 226"/>
                    <a:gd name="T64" fmla="*/ 100 w 227"/>
                    <a:gd name="T65" fmla="*/ 3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226">
                      <a:moveTo>
                        <a:pt x="50" y="119"/>
                      </a:moveTo>
                      <a:cubicBezTo>
                        <a:pt x="36" y="102"/>
                        <a:pt x="17" y="75"/>
                        <a:pt x="8" y="57"/>
                      </a:cubicBezTo>
                      <a:cubicBezTo>
                        <a:pt x="5" y="51"/>
                        <a:pt x="0" y="56"/>
                        <a:pt x="6" y="65"/>
                      </a:cubicBezTo>
                      <a:cubicBezTo>
                        <a:pt x="41" y="129"/>
                        <a:pt x="79" y="162"/>
                        <a:pt x="122" y="180"/>
                      </a:cubicBezTo>
                      <a:cubicBezTo>
                        <a:pt x="102" y="192"/>
                        <a:pt x="81" y="208"/>
                        <a:pt x="45" y="220"/>
                      </a:cubicBezTo>
                      <a:cubicBezTo>
                        <a:pt x="43" y="221"/>
                        <a:pt x="37" y="226"/>
                        <a:pt x="47" y="224"/>
                      </a:cubicBezTo>
                      <a:cubicBezTo>
                        <a:pt x="114" y="208"/>
                        <a:pt x="201" y="139"/>
                        <a:pt x="225" y="73"/>
                      </a:cubicBezTo>
                      <a:cubicBezTo>
                        <a:pt x="227" y="70"/>
                        <a:pt x="225" y="69"/>
                        <a:pt x="224" y="70"/>
                      </a:cubicBezTo>
                      <a:cubicBezTo>
                        <a:pt x="216" y="87"/>
                        <a:pt x="200" y="109"/>
                        <a:pt x="189" y="122"/>
                      </a:cubicBezTo>
                      <a:cubicBezTo>
                        <a:pt x="164" y="76"/>
                        <a:pt x="92" y="19"/>
                        <a:pt x="61" y="5"/>
                      </a:cubicBezTo>
                      <a:cubicBezTo>
                        <a:pt x="52" y="0"/>
                        <a:pt x="53" y="6"/>
                        <a:pt x="55" y="7"/>
                      </a:cubicBezTo>
                      <a:cubicBezTo>
                        <a:pt x="72" y="17"/>
                        <a:pt x="88" y="28"/>
                        <a:pt x="97" y="35"/>
                      </a:cubicBezTo>
                      <a:cubicBezTo>
                        <a:pt x="74" y="55"/>
                        <a:pt x="52" y="88"/>
                        <a:pt x="50" y="119"/>
                      </a:cubicBezTo>
                      <a:close/>
                      <a:moveTo>
                        <a:pt x="70" y="78"/>
                      </a:moveTo>
                      <a:cubicBezTo>
                        <a:pt x="81" y="75"/>
                        <a:pt x="92" y="74"/>
                        <a:pt x="102" y="75"/>
                      </a:cubicBezTo>
                      <a:cubicBezTo>
                        <a:pt x="94" y="88"/>
                        <a:pt x="93" y="103"/>
                        <a:pt x="97" y="118"/>
                      </a:cubicBezTo>
                      <a:cubicBezTo>
                        <a:pt x="96" y="117"/>
                        <a:pt x="94" y="116"/>
                        <a:pt x="93" y="115"/>
                      </a:cubicBezTo>
                      <a:cubicBezTo>
                        <a:pt x="82" y="106"/>
                        <a:pt x="74" y="96"/>
                        <a:pt x="65" y="87"/>
                      </a:cubicBezTo>
                      <a:cubicBezTo>
                        <a:pt x="66" y="84"/>
                        <a:pt x="68" y="81"/>
                        <a:pt x="70" y="78"/>
                      </a:cubicBezTo>
                      <a:close/>
                      <a:moveTo>
                        <a:pt x="137" y="101"/>
                      </a:moveTo>
                      <a:cubicBezTo>
                        <a:pt x="137" y="102"/>
                        <a:pt x="138" y="104"/>
                        <a:pt x="138" y="105"/>
                      </a:cubicBezTo>
                      <a:cubicBezTo>
                        <a:pt x="135" y="106"/>
                        <a:pt x="132" y="107"/>
                        <a:pt x="129" y="108"/>
                      </a:cubicBezTo>
                      <a:cubicBezTo>
                        <a:pt x="129" y="108"/>
                        <a:pt x="129" y="108"/>
                        <a:pt x="129" y="108"/>
                      </a:cubicBezTo>
                      <a:cubicBezTo>
                        <a:pt x="122" y="99"/>
                        <a:pt x="111" y="91"/>
                        <a:pt x="99" y="90"/>
                      </a:cubicBezTo>
                      <a:cubicBezTo>
                        <a:pt x="100" y="85"/>
                        <a:pt x="103" y="80"/>
                        <a:pt x="104" y="75"/>
                      </a:cubicBezTo>
                      <a:cubicBezTo>
                        <a:pt x="112" y="75"/>
                        <a:pt x="119" y="77"/>
                        <a:pt x="126" y="78"/>
                      </a:cubicBezTo>
                      <a:cubicBezTo>
                        <a:pt x="126" y="78"/>
                        <a:pt x="126" y="78"/>
                        <a:pt x="126" y="78"/>
                      </a:cubicBezTo>
                      <a:cubicBezTo>
                        <a:pt x="130" y="86"/>
                        <a:pt x="135" y="93"/>
                        <a:pt x="137" y="101"/>
                      </a:cubicBezTo>
                      <a:close/>
                      <a:moveTo>
                        <a:pt x="120" y="114"/>
                      </a:moveTo>
                      <a:cubicBezTo>
                        <a:pt x="127" y="113"/>
                        <a:pt x="132" y="110"/>
                        <a:pt x="138" y="106"/>
                      </a:cubicBezTo>
                      <a:cubicBezTo>
                        <a:pt x="139" y="113"/>
                        <a:pt x="139" y="120"/>
                        <a:pt x="139" y="127"/>
                      </a:cubicBezTo>
                      <a:cubicBezTo>
                        <a:pt x="139" y="127"/>
                        <a:pt x="139" y="127"/>
                        <a:pt x="139" y="127"/>
                      </a:cubicBezTo>
                      <a:cubicBezTo>
                        <a:pt x="135" y="131"/>
                        <a:pt x="131" y="134"/>
                        <a:pt x="127" y="136"/>
                      </a:cubicBezTo>
                      <a:cubicBezTo>
                        <a:pt x="118" y="131"/>
                        <a:pt x="109" y="126"/>
                        <a:pt x="100" y="120"/>
                      </a:cubicBezTo>
                      <a:cubicBezTo>
                        <a:pt x="99" y="117"/>
                        <a:pt x="99" y="115"/>
                        <a:pt x="98" y="113"/>
                      </a:cubicBezTo>
                      <a:cubicBezTo>
                        <a:pt x="105" y="114"/>
                        <a:pt x="113" y="115"/>
                        <a:pt x="120" y="114"/>
                      </a:cubicBezTo>
                      <a:close/>
                      <a:moveTo>
                        <a:pt x="98" y="110"/>
                      </a:moveTo>
                      <a:cubicBezTo>
                        <a:pt x="97" y="105"/>
                        <a:pt x="97" y="100"/>
                        <a:pt x="98" y="95"/>
                      </a:cubicBezTo>
                      <a:cubicBezTo>
                        <a:pt x="98" y="94"/>
                        <a:pt x="98" y="93"/>
                        <a:pt x="99" y="92"/>
                      </a:cubicBezTo>
                      <a:cubicBezTo>
                        <a:pt x="103" y="94"/>
                        <a:pt x="108" y="96"/>
                        <a:pt x="112" y="99"/>
                      </a:cubicBezTo>
                      <a:cubicBezTo>
                        <a:pt x="118" y="102"/>
                        <a:pt x="122" y="105"/>
                        <a:pt x="127" y="109"/>
                      </a:cubicBezTo>
                      <a:cubicBezTo>
                        <a:pt x="117" y="111"/>
                        <a:pt x="107" y="112"/>
                        <a:pt x="98" y="110"/>
                      </a:cubicBezTo>
                      <a:close/>
                      <a:moveTo>
                        <a:pt x="53" y="122"/>
                      </a:moveTo>
                      <a:cubicBezTo>
                        <a:pt x="55" y="110"/>
                        <a:pt x="58" y="100"/>
                        <a:pt x="63" y="90"/>
                      </a:cubicBezTo>
                      <a:cubicBezTo>
                        <a:pt x="77" y="110"/>
                        <a:pt x="102" y="130"/>
                        <a:pt x="125" y="138"/>
                      </a:cubicBezTo>
                      <a:cubicBezTo>
                        <a:pt x="122" y="140"/>
                        <a:pt x="120" y="141"/>
                        <a:pt x="117" y="143"/>
                      </a:cubicBezTo>
                      <a:cubicBezTo>
                        <a:pt x="116" y="143"/>
                        <a:pt x="116" y="143"/>
                        <a:pt x="116" y="144"/>
                      </a:cubicBezTo>
                      <a:cubicBezTo>
                        <a:pt x="102" y="144"/>
                        <a:pt x="87" y="143"/>
                        <a:pt x="71" y="141"/>
                      </a:cubicBezTo>
                      <a:cubicBezTo>
                        <a:pt x="64" y="135"/>
                        <a:pt x="58" y="129"/>
                        <a:pt x="53" y="122"/>
                      </a:cubicBezTo>
                      <a:close/>
                      <a:moveTo>
                        <a:pt x="123" y="179"/>
                      </a:moveTo>
                      <a:cubicBezTo>
                        <a:pt x="105" y="170"/>
                        <a:pt x="89" y="158"/>
                        <a:pt x="75" y="145"/>
                      </a:cubicBezTo>
                      <a:cubicBezTo>
                        <a:pt x="106" y="153"/>
                        <a:pt x="140" y="152"/>
                        <a:pt x="171" y="141"/>
                      </a:cubicBezTo>
                      <a:cubicBezTo>
                        <a:pt x="156" y="155"/>
                        <a:pt x="140" y="168"/>
                        <a:pt x="123" y="179"/>
                      </a:cubicBezTo>
                      <a:close/>
                      <a:moveTo>
                        <a:pt x="188" y="123"/>
                      </a:moveTo>
                      <a:cubicBezTo>
                        <a:pt x="184" y="127"/>
                        <a:pt x="181" y="131"/>
                        <a:pt x="177" y="135"/>
                      </a:cubicBezTo>
                      <a:cubicBezTo>
                        <a:pt x="157" y="140"/>
                        <a:pt x="139" y="143"/>
                        <a:pt x="120" y="143"/>
                      </a:cubicBezTo>
                      <a:cubicBezTo>
                        <a:pt x="141" y="134"/>
                        <a:pt x="158" y="120"/>
                        <a:pt x="169" y="99"/>
                      </a:cubicBezTo>
                      <a:cubicBezTo>
                        <a:pt x="175" y="106"/>
                        <a:pt x="182" y="115"/>
                        <a:pt x="188" y="123"/>
                      </a:cubicBezTo>
                      <a:close/>
                      <a:moveTo>
                        <a:pt x="167" y="97"/>
                      </a:moveTo>
                      <a:cubicBezTo>
                        <a:pt x="159" y="107"/>
                        <a:pt x="150" y="117"/>
                        <a:pt x="141" y="125"/>
                      </a:cubicBezTo>
                      <a:cubicBezTo>
                        <a:pt x="146" y="111"/>
                        <a:pt x="142" y="90"/>
                        <a:pt x="131" y="79"/>
                      </a:cubicBezTo>
                      <a:cubicBezTo>
                        <a:pt x="140" y="82"/>
                        <a:pt x="150" y="85"/>
                        <a:pt x="160" y="89"/>
                      </a:cubicBezTo>
                      <a:cubicBezTo>
                        <a:pt x="162" y="92"/>
                        <a:pt x="165" y="94"/>
                        <a:pt x="167" y="97"/>
                      </a:cubicBezTo>
                      <a:close/>
                      <a:moveTo>
                        <a:pt x="157" y="86"/>
                      </a:moveTo>
                      <a:cubicBezTo>
                        <a:pt x="133" y="74"/>
                        <a:pt x="99" y="64"/>
                        <a:pt x="72" y="74"/>
                      </a:cubicBezTo>
                      <a:cubicBezTo>
                        <a:pt x="81" y="61"/>
                        <a:pt x="90" y="49"/>
                        <a:pt x="100" y="37"/>
                      </a:cubicBezTo>
                      <a:cubicBezTo>
                        <a:pt x="121" y="52"/>
                        <a:pt x="140" y="68"/>
                        <a:pt x="157" y="86"/>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890" name="Group 715"/>
              <p:cNvGrpSpPr>
                <a:grpSpLocks noChangeAspect="1"/>
              </p:cNvGrpSpPr>
              <p:nvPr/>
            </p:nvGrpSpPr>
            <p:grpSpPr bwMode="auto">
              <a:xfrm flipH="1">
                <a:off x="7904291" y="4588855"/>
                <a:ext cx="1171976" cy="755997"/>
                <a:chOff x="5911" y="2670"/>
                <a:chExt cx="972" cy="627"/>
              </a:xfrm>
            </p:grpSpPr>
            <p:sp>
              <p:nvSpPr>
                <p:cNvPr id="892" name="Freeform 716"/>
                <p:cNvSpPr/>
                <p:nvPr>
                  <p:custDataLst>
                    <p:tags r:id="rId343"/>
                  </p:custDataLst>
                </p:nvPr>
              </p:nvSpPr>
              <p:spPr bwMode="auto">
                <a:xfrm>
                  <a:off x="5911" y="2800"/>
                  <a:ext cx="597" cy="497"/>
                </a:xfrm>
                <a:custGeom>
                  <a:avLst/>
                  <a:gdLst>
                    <a:gd name="T0" fmla="*/ 226 w 250"/>
                    <a:gd name="T1" fmla="*/ 181 h 207"/>
                    <a:gd name="T2" fmla="*/ 107 w 250"/>
                    <a:gd name="T3" fmla="*/ 168 h 207"/>
                    <a:gd name="T4" fmla="*/ 91 w 250"/>
                    <a:gd name="T5" fmla="*/ 139 h 207"/>
                    <a:gd name="T6" fmla="*/ 126 w 250"/>
                    <a:gd name="T7" fmla="*/ 142 h 207"/>
                    <a:gd name="T8" fmla="*/ 12 w 250"/>
                    <a:gd name="T9" fmla="*/ 55 h 207"/>
                    <a:gd name="T10" fmla="*/ 60 w 250"/>
                    <a:gd name="T11" fmla="*/ 70 h 207"/>
                    <a:gd name="T12" fmla="*/ 10 w 250"/>
                    <a:gd name="T13" fmla="*/ 6 h 207"/>
                    <a:gd name="T14" fmla="*/ 97 w 250"/>
                    <a:gd name="T15" fmla="*/ 54 h 207"/>
                    <a:gd name="T16" fmla="*/ 76 w 250"/>
                    <a:gd name="T17" fmla="*/ 16 h 207"/>
                    <a:gd name="T18" fmla="*/ 161 w 250"/>
                    <a:gd name="T19" fmla="*/ 87 h 207"/>
                    <a:gd name="T20" fmla="*/ 155 w 250"/>
                    <a:gd name="T21" fmla="*/ 62 h 207"/>
                    <a:gd name="T22" fmla="*/ 226 w 250"/>
                    <a:gd name="T23" fmla="*/ 18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07">
                      <a:moveTo>
                        <a:pt x="226" y="181"/>
                      </a:moveTo>
                      <a:cubicBezTo>
                        <a:pt x="205" y="207"/>
                        <a:pt x="128" y="179"/>
                        <a:pt x="107" y="168"/>
                      </a:cubicBezTo>
                      <a:cubicBezTo>
                        <a:pt x="100" y="164"/>
                        <a:pt x="74" y="147"/>
                        <a:pt x="91" y="139"/>
                      </a:cubicBezTo>
                      <a:cubicBezTo>
                        <a:pt x="99" y="136"/>
                        <a:pt x="123" y="141"/>
                        <a:pt x="126" y="142"/>
                      </a:cubicBezTo>
                      <a:cubicBezTo>
                        <a:pt x="109" y="135"/>
                        <a:pt x="3" y="71"/>
                        <a:pt x="12" y="55"/>
                      </a:cubicBezTo>
                      <a:cubicBezTo>
                        <a:pt x="16" y="47"/>
                        <a:pt x="51" y="66"/>
                        <a:pt x="60" y="70"/>
                      </a:cubicBezTo>
                      <a:cubicBezTo>
                        <a:pt x="47" y="61"/>
                        <a:pt x="0" y="13"/>
                        <a:pt x="10" y="6"/>
                      </a:cubicBezTo>
                      <a:cubicBezTo>
                        <a:pt x="18" y="0"/>
                        <a:pt x="82" y="43"/>
                        <a:pt x="97" y="54"/>
                      </a:cubicBezTo>
                      <a:cubicBezTo>
                        <a:pt x="89" y="43"/>
                        <a:pt x="72" y="20"/>
                        <a:pt x="76" y="16"/>
                      </a:cubicBezTo>
                      <a:cubicBezTo>
                        <a:pt x="89" y="7"/>
                        <a:pt x="149" y="72"/>
                        <a:pt x="161" y="87"/>
                      </a:cubicBezTo>
                      <a:cubicBezTo>
                        <a:pt x="157" y="79"/>
                        <a:pt x="147" y="63"/>
                        <a:pt x="155" y="62"/>
                      </a:cubicBezTo>
                      <a:cubicBezTo>
                        <a:pt x="166" y="60"/>
                        <a:pt x="250" y="150"/>
                        <a:pt x="226" y="181"/>
                      </a:cubicBezTo>
                      <a:close/>
                    </a:path>
                  </a:pathLst>
                </a:custGeom>
                <a:solidFill>
                  <a:srgbClr val="7777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3" name="Freeform 717"/>
                <p:cNvSpPr/>
                <p:nvPr>
                  <p:custDataLst>
                    <p:tags r:id="rId344"/>
                  </p:custDataLst>
                </p:nvPr>
              </p:nvSpPr>
              <p:spPr bwMode="auto">
                <a:xfrm>
                  <a:off x="6026" y="2891"/>
                  <a:ext cx="458" cy="367"/>
                </a:xfrm>
                <a:custGeom>
                  <a:avLst/>
                  <a:gdLst>
                    <a:gd name="T0" fmla="*/ 130 w 192"/>
                    <a:gd name="T1" fmla="*/ 61 h 153"/>
                    <a:gd name="T2" fmla="*/ 129 w 192"/>
                    <a:gd name="T3" fmla="*/ 61 h 153"/>
                    <a:gd name="T4" fmla="*/ 169 w 192"/>
                    <a:gd name="T5" fmla="*/ 134 h 153"/>
                    <a:gd name="T6" fmla="*/ 151 w 192"/>
                    <a:gd name="T7" fmla="*/ 121 h 153"/>
                    <a:gd name="T8" fmla="*/ 61 w 192"/>
                    <a:gd name="T9" fmla="*/ 12 h 153"/>
                    <a:gd name="T10" fmla="*/ 60 w 192"/>
                    <a:gd name="T11" fmla="*/ 12 h 153"/>
                    <a:gd name="T12" fmla="*/ 144 w 192"/>
                    <a:gd name="T13" fmla="*/ 116 h 153"/>
                    <a:gd name="T14" fmla="*/ 1 w 192"/>
                    <a:gd name="T15" fmla="*/ 0 h 153"/>
                    <a:gd name="T16" fmla="*/ 0 w 192"/>
                    <a:gd name="T17" fmla="*/ 1 h 153"/>
                    <a:gd name="T18" fmla="*/ 95 w 192"/>
                    <a:gd name="T19" fmla="*/ 82 h 153"/>
                    <a:gd name="T20" fmla="*/ 123 w 192"/>
                    <a:gd name="T21" fmla="*/ 105 h 153"/>
                    <a:gd name="T22" fmla="*/ 10 w 192"/>
                    <a:gd name="T23" fmla="*/ 46 h 153"/>
                    <a:gd name="T24" fmla="*/ 10 w 192"/>
                    <a:gd name="T25" fmla="*/ 47 h 153"/>
                    <a:gd name="T26" fmla="*/ 129 w 192"/>
                    <a:gd name="T27" fmla="*/ 111 h 153"/>
                    <a:gd name="T28" fmla="*/ 130 w 192"/>
                    <a:gd name="T29" fmla="*/ 111 h 153"/>
                    <a:gd name="T30" fmla="*/ 157 w 192"/>
                    <a:gd name="T31" fmla="*/ 132 h 153"/>
                    <a:gd name="T32" fmla="*/ 76 w 192"/>
                    <a:gd name="T33" fmla="*/ 120 h 153"/>
                    <a:gd name="T34" fmla="*/ 76 w 192"/>
                    <a:gd name="T35" fmla="*/ 122 h 153"/>
                    <a:gd name="T36" fmla="*/ 161 w 192"/>
                    <a:gd name="T37" fmla="*/ 135 h 153"/>
                    <a:gd name="T38" fmla="*/ 189 w 192"/>
                    <a:gd name="T39" fmla="*/ 152 h 153"/>
                    <a:gd name="T40" fmla="*/ 190 w 192"/>
                    <a:gd name="T41" fmla="*/ 149 h 153"/>
                    <a:gd name="T42" fmla="*/ 172 w 192"/>
                    <a:gd name="T43" fmla="*/ 137 h 153"/>
                    <a:gd name="T44" fmla="*/ 130 w 192"/>
                    <a:gd name="T4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53">
                      <a:moveTo>
                        <a:pt x="130" y="61"/>
                      </a:moveTo>
                      <a:cubicBezTo>
                        <a:pt x="130" y="60"/>
                        <a:pt x="129" y="61"/>
                        <a:pt x="129" y="61"/>
                      </a:cubicBezTo>
                      <a:cubicBezTo>
                        <a:pt x="146" y="84"/>
                        <a:pt x="159" y="109"/>
                        <a:pt x="169" y="134"/>
                      </a:cubicBezTo>
                      <a:cubicBezTo>
                        <a:pt x="163" y="130"/>
                        <a:pt x="157" y="126"/>
                        <a:pt x="151" y="121"/>
                      </a:cubicBezTo>
                      <a:cubicBezTo>
                        <a:pt x="124" y="82"/>
                        <a:pt x="95" y="45"/>
                        <a:pt x="61" y="12"/>
                      </a:cubicBezTo>
                      <a:cubicBezTo>
                        <a:pt x="61" y="11"/>
                        <a:pt x="60" y="12"/>
                        <a:pt x="60" y="12"/>
                      </a:cubicBezTo>
                      <a:cubicBezTo>
                        <a:pt x="90" y="46"/>
                        <a:pt x="118" y="80"/>
                        <a:pt x="144" y="116"/>
                      </a:cubicBezTo>
                      <a:cubicBezTo>
                        <a:pt x="95" y="79"/>
                        <a:pt x="49" y="38"/>
                        <a:pt x="1" y="0"/>
                      </a:cubicBezTo>
                      <a:cubicBezTo>
                        <a:pt x="0" y="0"/>
                        <a:pt x="0" y="1"/>
                        <a:pt x="0" y="1"/>
                      </a:cubicBezTo>
                      <a:cubicBezTo>
                        <a:pt x="31" y="29"/>
                        <a:pt x="63" y="56"/>
                        <a:pt x="95" y="82"/>
                      </a:cubicBezTo>
                      <a:cubicBezTo>
                        <a:pt x="104" y="90"/>
                        <a:pt x="114" y="97"/>
                        <a:pt x="123" y="105"/>
                      </a:cubicBezTo>
                      <a:cubicBezTo>
                        <a:pt x="85" y="87"/>
                        <a:pt x="47" y="66"/>
                        <a:pt x="10" y="46"/>
                      </a:cubicBezTo>
                      <a:cubicBezTo>
                        <a:pt x="10" y="46"/>
                        <a:pt x="9" y="47"/>
                        <a:pt x="10" y="47"/>
                      </a:cubicBezTo>
                      <a:cubicBezTo>
                        <a:pt x="48" y="71"/>
                        <a:pt x="88" y="92"/>
                        <a:pt x="129" y="111"/>
                      </a:cubicBezTo>
                      <a:cubicBezTo>
                        <a:pt x="129" y="111"/>
                        <a:pt x="130" y="111"/>
                        <a:pt x="130" y="111"/>
                      </a:cubicBezTo>
                      <a:cubicBezTo>
                        <a:pt x="139" y="118"/>
                        <a:pt x="148" y="125"/>
                        <a:pt x="157" y="132"/>
                      </a:cubicBezTo>
                      <a:cubicBezTo>
                        <a:pt x="132" y="131"/>
                        <a:pt x="103" y="128"/>
                        <a:pt x="76" y="120"/>
                      </a:cubicBezTo>
                      <a:cubicBezTo>
                        <a:pt x="75" y="120"/>
                        <a:pt x="75" y="122"/>
                        <a:pt x="76" y="122"/>
                      </a:cubicBezTo>
                      <a:cubicBezTo>
                        <a:pt x="102" y="131"/>
                        <a:pt x="133" y="139"/>
                        <a:pt x="161" y="135"/>
                      </a:cubicBezTo>
                      <a:cubicBezTo>
                        <a:pt x="170" y="141"/>
                        <a:pt x="179" y="147"/>
                        <a:pt x="189" y="152"/>
                      </a:cubicBezTo>
                      <a:cubicBezTo>
                        <a:pt x="190" y="153"/>
                        <a:pt x="192" y="150"/>
                        <a:pt x="190" y="149"/>
                      </a:cubicBezTo>
                      <a:cubicBezTo>
                        <a:pt x="184" y="145"/>
                        <a:pt x="178" y="141"/>
                        <a:pt x="172" y="137"/>
                      </a:cubicBezTo>
                      <a:cubicBezTo>
                        <a:pt x="163" y="109"/>
                        <a:pt x="149" y="84"/>
                        <a:pt x="130" y="61"/>
                      </a:cubicBezTo>
                      <a:close/>
                    </a:path>
                  </a:pathLst>
                </a:custGeom>
                <a:solidFill>
                  <a:srgbClr val="5F5F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4" name="Freeform 718"/>
                <p:cNvSpPr/>
                <p:nvPr>
                  <p:custDataLst>
                    <p:tags r:id="rId345"/>
                  </p:custDataLst>
                </p:nvPr>
              </p:nvSpPr>
              <p:spPr bwMode="auto">
                <a:xfrm>
                  <a:off x="6246" y="2670"/>
                  <a:ext cx="613" cy="545"/>
                </a:xfrm>
                <a:custGeom>
                  <a:avLst/>
                  <a:gdLst>
                    <a:gd name="T0" fmla="*/ 78 w 257"/>
                    <a:gd name="T1" fmla="*/ 223 h 227"/>
                    <a:gd name="T2" fmla="*/ 17 w 257"/>
                    <a:gd name="T3" fmla="*/ 123 h 227"/>
                    <a:gd name="T4" fmla="*/ 5 w 257"/>
                    <a:gd name="T5" fmla="*/ 48 h 227"/>
                    <a:gd name="T6" fmla="*/ 32 w 257"/>
                    <a:gd name="T7" fmla="*/ 61 h 227"/>
                    <a:gd name="T8" fmla="*/ 36 w 257"/>
                    <a:gd name="T9" fmla="*/ 31 h 227"/>
                    <a:gd name="T10" fmla="*/ 85 w 257"/>
                    <a:gd name="T11" fmla="*/ 111 h 227"/>
                    <a:gd name="T12" fmla="*/ 106 w 257"/>
                    <a:gd name="T13" fmla="*/ 11 h 227"/>
                    <a:gd name="T14" fmla="*/ 126 w 257"/>
                    <a:gd name="T15" fmla="*/ 34 h 227"/>
                    <a:gd name="T16" fmla="*/ 149 w 257"/>
                    <a:gd name="T17" fmla="*/ 9 h 227"/>
                    <a:gd name="T18" fmla="*/ 157 w 257"/>
                    <a:gd name="T19" fmla="*/ 112 h 227"/>
                    <a:gd name="T20" fmla="*/ 197 w 257"/>
                    <a:gd name="T21" fmla="*/ 80 h 227"/>
                    <a:gd name="T22" fmla="*/ 245 w 257"/>
                    <a:gd name="T23" fmla="*/ 75 h 227"/>
                    <a:gd name="T24" fmla="*/ 226 w 257"/>
                    <a:gd name="T25" fmla="*/ 104 h 227"/>
                    <a:gd name="T26" fmla="*/ 254 w 257"/>
                    <a:gd name="T27" fmla="*/ 104 h 227"/>
                    <a:gd name="T28" fmla="*/ 180 w 257"/>
                    <a:gd name="T29" fmla="*/ 174 h 227"/>
                    <a:gd name="T30" fmla="*/ 78 w 257"/>
                    <a:gd name="T31" fmla="*/ 2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227">
                      <a:moveTo>
                        <a:pt x="78" y="223"/>
                      </a:moveTo>
                      <a:cubicBezTo>
                        <a:pt x="61" y="220"/>
                        <a:pt x="29" y="155"/>
                        <a:pt x="17" y="123"/>
                      </a:cubicBezTo>
                      <a:cubicBezTo>
                        <a:pt x="6" y="91"/>
                        <a:pt x="0" y="53"/>
                        <a:pt x="5" y="48"/>
                      </a:cubicBezTo>
                      <a:cubicBezTo>
                        <a:pt x="9" y="42"/>
                        <a:pt x="30" y="62"/>
                        <a:pt x="32" y="61"/>
                      </a:cubicBezTo>
                      <a:cubicBezTo>
                        <a:pt x="33" y="60"/>
                        <a:pt x="29" y="37"/>
                        <a:pt x="36" y="31"/>
                      </a:cubicBezTo>
                      <a:cubicBezTo>
                        <a:pt x="44" y="25"/>
                        <a:pt x="78" y="78"/>
                        <a:pt x="85" y="111"/>
                      </a:cubicBezTo>
                      <a:cubicBezTo>
                        <a:pt x="85" y="111"/>
                        <a:pt x="70" y="61"/>
                        <a:pt x="106" y="11"/>
                      </a:cubicBezTo>
                      <a:cubicBezTo>
                        <a:pt x="114" y="0"/>
                        <a:pt x="123" y="32"/>
                        <a:pt x="126" y="34"/>
                      </a:cubicBezTo>
                      <a:cubicBezTo>
                        <a:pt x="128" y="37"/>
                        <a:pt x="140" y="9"/>
                        <a:pt x="149" y="9"/>
                      </a:cubicBezTo>
                      <a:cubicBezTo>
                        <a:pt x="159" y="9"/>
                        <a:pt x="180" y="74"/>
                        <a:pt x="157" y="112"/>
                      </a:cubicBezTo>
                      <a:cubicBezTo>
                        <a:pt x="157" y="112"/>
                        <a:pt x="172" y="91"/>
                        <a:pt x="197" y="80"/>
                      </a:cubicBezTo>
                      <a:cubicBezTo>
                        <a:pt x="222" y="70"/>
                        <a:pt x="242" y="71"/>
                        <a:pt x="245" y="75"/>
                      </a:cubicBezTo>
                      <a:cubicBezTo>
                        <a:pt x="248" y="79"/>
                        <a:pt x="226" y="104"/>
                        <a:pt x="226" y="104"/>
                      </a:cubicBezTo>
                      <a:cubicBezTo>
                        <a:pt x="226" y="104"/>
                        <a:pt x="252" y="99"/>
                        <a:pt x="254" y="104"/>
                      </a:cubicBezTo>
                      <a:cubicBezTo>
                        <a:pt x="257" y="109"/>
                        <a:pt x="220" y="149"/>
                        <a:pt x="180" y="174"/>
                      </a:cubicBezTo>
                      <a:cubicBezTo>
                        <a:pt x="142" y="200"/>
                        <a:pt x="100" y="227"/>
                        <a:pt x="78" y="223"/>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5" name="Freeform 719"/>
                <p:cNvSpPr/>
                <p:nvPr>
                  <p:custDataLst>
                    <p:tags r:id="rId346"/>
                  </p:custDataLst>
                </p:nvPr>
              </p:nvSpPr>
              <p:spPr bwMode="auto">
                <a:xfrm>
                  <a:off x="6346" y="2850"/>
                  <a:ext cx="167" cy="375"/>
                </a:xfrm>
                <a:custGeom>
                  <a:avLst/>
                  <a:gdLst>
                    <a:gd name="T0" fmla="*/ 69 w 70"/>
                    <a:gd name="T1" fmla="*/ 153 h 156"/>
                    <a:gd name="T2" fmla="*/ 8 w 70"/>
                    <a:gd name="T3" fmla="*/ 2 h 156"/>
                    <a:gd name="T4" fmla="*/ 5 w 70"/>
                    <a:gd name="T5" fmla="*/ 2 h 156"/>
                    <a:gd name="T6" fmla="*/ 67 w 70"/>
                    <a:gd name="T7" fmla="*/ 155 h 156"/>
                    <a:gd name="T8" fmla="*/ 69 w 70"/>
                    <a:gd name="T9" fmla="*/ 153 h 156"/>
                  </a:gdLst>
                  <a:ahLst/>
                  <a:cxnLst>
                    <a:cxn ang="0">
                      <a:pos x="T0" y="T1"/>
                    </a:cxn>
                    <a:cxn ang="0">
                      <a:pos x="T2" y="T3"/>
                    </a:cxn>
                    <a:cxn ang="0">
                      <a:pos x="T4" y="T5"/>
                    </a:cxn>
                    <a:cxn ang="0">
                      <a:pos x="T6" y="T7"/>
                    </a:cxn>
                    <a:cxn ang="0">
                      <a:pos x="T8" y="T9"/>
                    </a:cxn>
                  </a:cxnLst>
                  <a:rect l="0" t="0" r="r" b="b"/>
                  <a:pathLst>
                    <a:path w="70" h="156">
                      <a:moveTo>
                        <a:pt x="69" y="153"/>
                      </a:moveTo>
                      <a:cubicBezTo>
                        <a:pt x="35" y="107"/>
                        <a:pt x="4" y="62"/>
                        <a:pt x="8" y="2"/>
                      </a:cubicBezTo>
                      <a:cubicBezTo>
                        <a:pt x="8" y="1"/>
                        <a:pt x="6" y="0"/>
                        <a:pt x="5" y="2"/>
                      </a:cubicBezTo>
                      <a:cubicBezTo>
                        <a:pt x="0" y="59"/>
                        <a:pt x="27" y="115"/>
                        <a:pt x="67" y="155"/>
                      </a:cubicBezTo>
                      <a:cubicBezTo>
                        <a:pt x="68" y="156"/>
                        <a:pt x="70" y="154"/>
                        <a:pt x="69" y="153"/>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6" name="Freeform 720"/>
                <p:cNvSpPr/>
                <p:nvPr>
                  <p:custDataLst>
                    <p:tags r:id="rId347"/>
                  </p:custDataLst>
                </p:nvPr>
              </p:nvSpPr>
              <p:spPr bwMode="auto">
                <a:xfrm>
                  <a:off x="6344" y="2819"/>
                  <a:ext cx="43" cy="43"/>
                </a:xfrm>
                <a:custGeom>
                  <a:avLst/>
                  <a:gdLst>
                    <a:gd name="T0" fmla="*/ 14 w 18"/>
                    <a:gd name="T1" fmla="*/ 3 h 18"/>
                    <a:gd name="T2" fmla="*/ 3 w 18"/>
                    <a:gd name="T3" fmla="*/ 5 h 18"/>
                    <a:gd name="T4" fmla="*/ 5 w 18"/>
                    <a:gd name="T5" fmla="*/ 16 h 18"/>
                    <a:gd name="T6" fmla="*/ 16 w 18"/>
                    <a:gd name="T7" fmla="*/ 14 h 18"/>
                    <a:gd name="T8" fmla="*/ 14 w 18"/>
                    <a:gd name="T9" fmla="*/ 3 h 18"/>
                  </a:gdLst>
                  <a:ahLst/>
                  <a:cxnLst>
                    <a:cxn ang="0">
                      <a:pos x="T0" y="T1"/>
                    </a:cxn>
                    <a:cxn ang="0">
                      <a:pos x="T2" y="T3"/>
                    </a:cxn>
                    <a:cxn ang="0">
                      <a:pos x="T4" y="T5"/>
                    </a:cxn>
                    <a:cxn ang="0">
                      <a:pos x="T6" y="T7"/>
                    </a:cxn>
                    <a:cxn ang="0">
                      <a:pos x="T8" y="T9"/>
                    </a:cxn>
                  </a:cxnLst>
                  <a:rect l="0" t="0" r="r" b="b"/>
                  <a:pathLst>
                    <a:path w="18" h="18">
                      <a:moveTo>
                        <a:pt x="14" y="3"/>
                      </a:moveTo>
                      <a:cubicBezTo>
                        <a:pt x="10" y="0"/>
                        <a:pt x="5" y="1"/>
                        <a:pt x="3" y="5"/>
                      </a:cubicBezTo>
                      <a:cubicBezTo>
                        <a:pt x="0" y="9"/>
                        <a:pt x="1" y="13"/>
                        <a:pt x="5" y="16"/>
                      </a:cubicBezTo>
                      <a:cubicBezTo>
                        <a:pt x="8" y="18"/>
                        <a:pt x="14" y="18"/>
                        <a:pt x="16" y="14"/>
                      </a:cubicBezTo>
                      <a:cubicBezTo>
                        <a:pt x="18" y="10"/>
                        <a:pt x="18" y="5"/>
                        <a:pt x="14" y="3"/>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7" name="Freeform 721"/>
                <p:cNvSpPr/>
                <p:nvPr>
                  <p:custDataLst>
                    <p:tags r:id="rId348"/>
                  </p:custDataLst>
                </p:nvPr>
              </p:nvSpPr>
              <p:spPr bwMode="auto">
                <a:xfrm>
                  <a:off x="6425" y="2790"/>
                  <a:ext cx="71" cy="343"/>
                </a:xfrm>
                <a:custGeom>
                  <a:avLst/>
                  <a:gdLst>
                    <a:gd name="T0" fmla="*/ 19 w 30"/>
                    <a:gd name="T1" fmla="*/ 141 h 143"/>
                    <a:gd name="T2" fmla="*/ 29 w 30"/>
                    <a:gd name="T3" fmla="*/ 1 h 143"/>
                    <a:gd name="T4" fmla="*/ 29 w 30"/>
                    <a:gd name="T5" fmla="*/ 0 h 143"/>
                    <a:gd name="T6" fmla="*/ 17 w 30"/>
                    <a:gd name="T7" fmla="*/ 141 h 143"/>
                    <a:gd name="T8" fmla="*/ 19 w 30"/>
                    <a:gd name="T9" fmla="*/ 141 h 143"/>
                  </a:gdLst>
                  <a:ahLst/>
                  <a:cxnLst>
                    <a:cxn ang="0">
                      <a:pos x="T0" y="T1"/>
                    </a:cxn>
                    <a:cxn ang="0">
                      <a:pos x="T2" y="T3"/>
                    </a:cxn>
                    <a:cxn ang="0">
                      <a:pos x="T4" y="T5"/>
                    </a:cxn>
                    <a:cxn ang="0">
                      <a:pos x="T6" y="T7"/>
                    </a:cxn>
                    <a:cxn ang="0">
                      <a:pos x="T8" y="T9"/>
                    </a:cxn>
                  </a:cxnLst>
                  <a:rect l="0" t="0" r="r" b="b"/>
                  <a:pathLst>
                    <a:path w="30" h="143">
                      <a:moveTo>
                        <a:pt x="19" y="141"/>
                      </a:moveTo>
                      <a:cubicBezTo>
                        <a:pt x="8" y="93"/>
                        <a:pt x="9" y="46"/>
                        <a:pt x="29" y="1"/>
                      </a:cubicBezTo>
                      <a:cubicBezTo>
                        <a:pt x="30" y="0"/>
                        <a:pt x="29" y="0"/>
                        <a:pt x="29" y="0"/>
                      </a:cubicBezTo>
                      <a:cubicBezTo>
                        <a:pt x="7" y="44"/>
                        <a:pt x="0" y="95"/>
                        <a:pt x="17" y="141"/>
                      </a:cubicBezTo>
                      <a:cubicBezTo>
                        <a:pt x="17" y="143"/>
                        <a:pt x="20" y="143"/>
                        <a:pt x="19" y="14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8" name="Freeform 722"/>
                <p:cNvSpPr/>
                <p:nvPr>
                  <p:custDataLst>
                    <p:tags r:id="rId349"/>
                  </p:custDataLst>
                </p:nvPr>
              </p:nvSpPr>
              <p:spPr bwMode="auto">
                <a:xfrm>
                  <a:off x="6480" y="2759"/>
                  <a:ext cx="43" cy="43"/>
                </a:xfrm>
                <a:custGeom>
                  <a:avLst/>
                  <a:gdLst>
                    <a:gd name="T0" fmla="*/ 15 w 18"/>
                    <a:gd name="T1" fmla="*/ 4 h 18"/>
                    <a:gd name="T2" fmla="*/ 4 w 18"/>
                    <a:gd name="T3" fmla="*/ 4 h 18"/>
                    <a:gd name="T4" fmla="*/ 4 w 18"/>
                    <a:gd name="T5" fmla="*/ 15 h 18"/>
                    <a:gd name="T6" fmla="*/ 15 w 18"/>
                    <a:gd name="T7" fmla="*/ 15 h 18"/>
                    <a:gd name="T8" fmla="*/ 15 w 18"/>
                    <a:gd name="T9" fmla="*/ 4 h 18"/>
                  </a:gdLst>
                  <a:ahLst/>
                  <a:cxnLst>
                    <a:cxn ang="0">
                      <a:pos x="T0" y="T1"/>
                    </a:cxn>
                    <a:cxn ang="0">
                      <a:pos x="T2" y="T3"/>
                    </a:cxn>
                    <a:cxn ang="0">
                      <a:pos x="T4" y="T5"/>
                    </a:cxn>
                    <a:cxn ang="0">
                      <a:pos x="T6" y="T7"/>
                    </a:cxn>
                    <a:cxn ang="0">
                      <a:pos x="T8" y="T9"/>
                    </a:cxn>
                  </a:cxnLst>
                  <a:rect l="0" t="0" r="r" b="b"/>
                  <a:pathLst>
                    <a:path w="18" h="18">
                      <a:moveTo>
                        <a:pt x="15" y="4"/>
                      </a:moveTo>
                      <a:cubicBezTo>
                        <a:pt x="12" y="1"/>
                        <a:pt x="7" y="0"/>
                        <a:pt x="4" y="4"/>
                      </a:cubicBezTo>
                      <a:cubicBezTo>
                        <a:pt x="1" y="7"/>
                        <a:pt x="0" y="12"/>
                        <a:pt x="4" y="15"/>
                      </a:cubicBezTo>
                      <a:cubicBezTo>
                        <a:pt x="7" y="18"/>
                        <a:pt x="12" y="18"/>
                        <a:pt x="15" y="15"/>
                      </a:cubicBezTo>
                      <a:cubicBezTo>
                        <a:pt x="18" y="12"/>
                        <a:pt x="18" y="7"/>
                        <a:pt x="15" y="4"/>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9" name="Freeform 723"/>
                <p:cNvSpPr/>
                <p:nvPr>
                  <p:custDataLst>
                    <p:tags r:id="rId350"/>
                  </p:custDataLst>
                </p:nvPr>
              </p:nvSpPr>
              <p:spPr bwMode="auto">
                <a:xfrm>
                  <a:off x="6470" y="2821"/>
                  <a:ext cx="160" cy="387"/>
                </a:xfrm>
                <a:custGeom>
                  <a:avLst/>
                  <a:gdLst>
                    <a:gd name="T0" fmla="*/ 55 w 67"/>
                    <a:gd name="T1" fmla="*/ 0 h 161"/>
                    <a:gd name="T2" fmla="*/ 54 w 67"/>
                    <a:gd name="T3" fmla="*/ 0 h 161"/>
                    <a:gd name="T4" fmla="*/ 0 w 67"/>
                    <a:gd name="T5" fmla="*/ 159 h 161"/>
                    <a:gd name="T6" fmla="*/ 2 w 67"/>
                    <a:gd name="T7" fmla="*/ 160 h 161"/>
                    <a:gd name="T8" fmla="*/ 55 w 67"/>
                    <a:gd name="T9" fmla="*/ 0 h 161"/>
                  </a:gdLst>
                  <a:ahLst/>
                  <a:cxnLst>
                    <a:cxn ang="0">
                      <a:pos x="T0" y="T1"/>
                    </a:cxn>
                    <a:cxn ang="0">
                      <a:pos x="T2" y="T3"/>
                    </a:cxn>
                    <a:cxn ang="0">
                      <a:pos x="T4" y="T5"/>
                    </a:cxn>
                    <a:cxn ang="0">
                      <a:pos x="T6" y="T7"/>
                    </a:cxn>
                    <a:cxn ang="0">
                      <a:pos x="T8" y="T9"/>
                    </a:cxn>
                  </a:cxnLst>
                  <a:rect l="0" t="0" r="r" b="b"/>
                  <a:pathLst>
                    <a:path w="67" h="161">
                      <a:moveTo>
                        <a:pt x="55" y="0"/>
                      </a:moveTo>
                      <a:cubicBezTo>
                        <a:pt x="55" y="0"/>
                        <a:pt x="54" y="0"/>
                        <a:pt x="54" y="0"/>
                      </a:cubicBezTo>
                      <a:cubicBezTo>
                        <a:pt x="60" y="63"/>
                        <a:pt x="37" y="111"/>
                        <a:pt x="0" y="159"/>
                      </a:cubicBezTo>
                      <a:cubicBezTo>
                        <a:pt x="0" y="160"/>
                        <a:pt x="1" y="161"/>
                        <a:pt x="2" y="160"/>
                      </a:cubicBezTo>
                      <a:cubicBezTo>
                        <a:pt x="43" y="120"/>
                        <a:pt x="67" y="57"/>
                        <a:pt x="55" y="0"/>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0" name="Freeform 724"/>
                <p:cNvSpPr/>
                <p:nvPr>
                  <p:custDataLst>
                    <p:tags r:id="rId351"/>
                  </p:custDataLst>
                </p:nvPr>
              </p:nvSpPr>
              <p:spPr bwMode="auto">
                <a:xfrm>
                  <a:off x="6582" y="2790"/>
                  <a:ext cx="43" cy="43"/>
                </a:xfrm>
                <a:custGeom>
                  <a:avLst/>
                  <a:gdLst>
                    <a:gd name="T0" fmla="*/ 15 w 18"/>
                    <a:gd name="T1" fmla="*/ 4 h 18"/>
                    <a:gd name="T2" fmla="*/ 3 w 18"/>
                    <a:gd name="T3" fmla="*/ 3 h 18"/>
                    <a:gd name="T4" fmla="*/ 3 w 18"/>
                    <a:gd name="T5" fmla="*/ 14 h 18"/>
                    <a:gd name="T6" fmla="*/ 14 w 18"/>
                    <a:gd name="T7" fmla="*/ 15 h 18"/>
                    <a:gd name="T8" fmla="*/ 15 w 18"/>
                    <a:gd name="T9" fmla="*/ 4 h 18"/>
                  </a:gdLst>
                  <a:ahLst/>
                  <a:cxnLst>
                    <a:cxn ang="0">
                      <a:pos x="T0" y="T1"/>
                    </a:cxn>
                    <a:cxn ang="0">
                      <a:pos x="T2" y="T3"/>
                    </a:cxn>
                    <a:cxn ang="0">
                      <a:pos x="T4" y="T5"/>
                    </a:cxn>
                    <a:cxn ang="0">
                      <a:pos x="T6" y="T7"/>
                    </a:cxn>
                    <a:cxn ang="0">
                      <a:pos x="T8" y="T9"/>
                    </a:cxn>
                  </a:cxnLst>
                  <a:rect l="0" t="0" r="r" b="b"/>
                  <a:pathLst>
                    <a:path w="18" h="18">
                      <a:moveTo>
                        <a:pt x="15" y="4"/>
                      </a:moveTo>
                      <a:cubicBezTo>
                        <a:pt x="12" y="0"/>
                        <a:pt x="7" y="0"/>
                        <a:pt x="3" y="3"/>
                      </a:cubicBezTo>
                      <a:cubicBezTo>
                        <a:pt x="0" y="6"/>
                        <a:pt x="0" y="11"/>
                        <a:pt x="3" y="14"/>
                      </a:cubicBezTo>
                      <a:cubicBezTo>
                        <a:pt x="6" y="17"/>
                        <a:pt x="11" y="18"/>
                        <a:pt x="14" y="15"/>
                      </a:cubicBezTo>
                      <a:cubicBezTo>
                        <a:pt x="17" y="12"/>
                        <a:pt x="18" y="7"/>
                        <a:pt x="15" y="4"/>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1" name="Freeform 725"/>
                <p:cNvSpPr/>
                <p:nvPr>
                  <p:custDataLst>
                    <p:tags r:id="rId352"/>
                  </p:custDataLst>
                </p:nvPr>
              </p:nvSpPr>
              <p:spPr bwMode="auto">
                <a:xfrm>
                  <a:off x="6453" y="2910"/>
                  <a:ext cx="239" cy="274"/>
                </a:xfrm>
                <a:custGeom>
                  <a:avLst/>
                  <a:gdLst>
                    <a:gd name="T0" fmla="*/ 100 w 100"/>
                    <a:gd name="T1" fmla="*/ 1 h 114"/>
                    <a:gd name="T2" fmla="*/ 99 w 100"/>
                    <a:gd name="T3" fmla="*/ 0 h 114"/>
                    <a:gd name="T4" fmla="*/ 2 w 100"/>
                    <a:gd name="T5" fmla="*/ 111 h 114"/>
                    <a:gd name="T6" fmla="*/ 3 w 100"/>
                    <a:gd name="T7" fmla="*/ 113 h 114"/>
                    <a:gd name="T8" fmla="*/ 100 w 100"/>
                    <a:gd name="T9" fmla="*/ 1 h 114"/>
                  </a:gdLst>
                  <a:ahLst/>
                  <a:cxnLst>
                    <a:cxn ang="0">
                      <a:pos x="T0" y="T1"/>
                    </a:cxn>
                    <a:cxn ang="0">
                      <a:pos x="T2" y="T3"/>
                    </a:cxn>
                    <a:cxn ang="0">
                      <a:pos x="T4" y="T5"/>
                    </a:cxn>
                    <a:cxn ang="0">
                      <a:pos x="T6" y="T7"/>
                    </a:cxn>
                    <a:cxn ang="0">
                      <a:pos x="T8" y="T9"/>
                    </a:cxn>
                  </a:cxnLst>
                  <a:rect l="0" t="0" r="r" b="b"/>
                  <a:pathLst>
                    <a:path w="100" h="114">
                      <a:moveTo>
                        <a:pt x="100" y="1"/>
                      </a:moveTo>
                      <a:cubicBezTo>
                        <a:pt x="100" y="0"/>
                        <a:pt x="99" y="0"/>
                        <a:pt x="99" y="0"/>
                      </a:cubicBezTo>
                      <a:cubicBezTo>
                        <a:pt x="83" y="51"/>
                        <a:pt x="44" y="83"/>
                        <a:pt x="2" y="111"/>
                      </a:cubicBezTo>
                      <a:cubicBezTo>
                        <a:pt x="0" y="112"/>
                        <a:pt x="1" y="114"/>
                        <a:pt x="3" y="113"/>
                      </a:cubicBezTo>
                      <a:cubicBezTo>
                        <a:pt x="48" y="89"/>
                        <a:pt x="88" y="52"/>
                        <a:pt x="100" y="1"/>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2" name="Freeform 726"/>
                <p:cNvSpPr/>
                <p:nvPr>
                  <p:custDataLst>
                    <p:tags r:id="rId353"/>
                  </p:custDataLst>
                </p:nvPr>
              </p:nvSpPr>
              <p:spPr bwMode="auto">
                <a:xfrm>
                  <a:off x="6675" y="2876"/>
                  <a:ext cx="46" cy="44"/>
                </a:xfrm>
                <a:custGeom>
                  <a:avLst/>
                  <a:gdLst>
                    <a:gd name="T0" fmla="*/ 16 w 19"/>
                    <a:gd name="T1" fmla="*/ 5 h 18"/>
                    <a:gd name="T2" fmla="*/ 5 w 19"/>
                    <a:gd name="T3" fmla="*/ 2 h 18"/>
                    <a:gd name="T4" fmla="*/ 3 w 19"/>
                    <a:gd name="T5" fmla="*/ 13 h 18"/>
                    <a:gd name="T6" fmla="*/ 14 w 19"/>
                    <a:gd name="T7" fmla="*/ 16 h 18"/>
                    <a:gd name="T8" fmla="*/ 16 w 19"/>
                    <a:gd name="T9" fmla="*/ 5 h 18"/>
                  </a:gdLst>
                  <a:ahLst/>
                  <a:cxnLst>
                    <a:cxn ang="0">
                      <a:pos x="T0" y="T1"/>
                    </a:cxn>
                    <a:cxn ang="0">
                      <a:pos x="T2" y="T3"/>
                    </a:cxn>
                    <a:cxn ang="0">
                      <a:pos x="T4" y="T5"/>
                    </a:cxn>
                    <a:cxn ang="0">
                      <a:pos x="T6" y="T7"/>
                    </a:cxn>
                    <a:cxn ang="0">
                      <a:pos x="T8" y="T9"/>
                    </a:cxn>
                  </a:cxnLst>
                  <a:rect l="0" t="0" r="r" b="b"/>
                  <a:pathLst>
                    <a:path w="19" h="18">
                      <a:moveTo>
                        <a:pt x="16" y="5"/>
                      </a:moveTo>
                      <a:cubicBezTo>
                        <a:pt x="14" y="1"/>
                        <a:pt x="9" y="0"/>
                        <a:pt x="5" y="2"/>
                      </a:cubicBezTo>
                      <a:cubicBezTo>
                        <a:pt x="2" y="4"/>
                        <a:pt x="0" y="9"/>
                        <a:pt x="3" y="13"/>
                      </a:cubicBezTo>
                      <a:cubicBezTo>
                        <a:pt x="5" y="17"/>
                        <a:pt x="10" y="18"/>
                        <a:pt x="14" y="16"/>
                      </a:cubicBezTo>
                      <a:cubicBezTo>
                        <a:pt x="17" y="13"/>
                        <a:pt x="19" y="8"/>
                        <a:pt x="16" y="5"/>
                      </a:cubicBezTo>
                      <a:close/>
                    </a:path>
                  </a:pathLst>
                </a:custGeom>
                <a:solidFill>
                  <a:srgbClr val="FF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3" name="Freeform 727"/>
                <p:cNvSpPr/>
                <p:nvPr>
                  <p:custDataLst>
                    <p:tags r:id="rId354"/>
                  </p:custDataLst>
                </p:nvPr>
              </p:nvSpPr>
              <p:spPr bwMode="auto">
                <a:xfrm>
                  <a:off x="6157" y="2855"/>
                  <a:ext cx="726" cy="408"/>
                </a:xfrm>
                <a:custGeom>
                  <a:avLst/>
                  <a:gdLst>
                    <a:gd name="T0" fmla="*/ 220 w 304"/>
                    <a:gd name="T1" fmla="*/ 127 h 170"/>
                    <a:gd name="T2" fmla="*/ 145 w 304"/>
                    <a:gd name="T3" fmla="*/ 170 h 170"/>
                    <a:gd name="T4" fmla="*/ 130 w 304"/>
                    <a:gd name="T5" fmla="*/ 168 h 170"/>
                    <a:gd name="T6" fmla="*/ 129 w 304"/>
                    <a:gd name="T7" fmla="*/ 168 h 170"/>
                    <a:gd name="T8" fmla="*/ 126 w 304"/>
                    <a:gd name="T9" fmla="*/ 167 h 170"/>
                    <a:gd name="T10" fmla="*/ 119 w 304"/>
                    <a:gd name="T11" fmla="*/ 165 h 170"/>
                    <a:gd name="T12" fmla="*/ 48 w 304"/>
                    <a:gd name="T13" fmla="*/ 80 h 170"/>
                    <a:gd name="T14" fmla="*/ 2 w 304"/>
                    <a:gd name="T15" fmla="*/ 28 h 170"/>
                    <a:gd name="T16" fmla="*/ 47 w 304"/>
                    <a:gd name="T17" fmla="*/ 46 h 170"/>
                    <a:gd name="T18" fmla="*/ 31 w 304"/>
                    <a:gd name="T19" fmla="*/ 7 h 170"/>
                    <a:gd name="T20" fmla="*/ 145 w 304"/>
                    <a:gd name="T21" fmla="*/ 83 h 170"/>
                    <a:gd name="T22" fmla="*/ 290 w 304"/>
                    <a:gd name="T23" fmla="*/ 60 h 170"/>
                    <a:gd name="T24" fmla="*/ 237 w 304"/>
                    <a:gd name="T25" fmla="*/ 89 h 170"/>
                    <a:gd name="T26" fmla="*/ 279 w 304"/>
                    <a:gd name="T27" fmla="*/ 97 h 170"/>
                    <a:gd name="T28" fmla="*/ 220 w 304"/>
                    <a:gd name="T29" fmla="*/ 1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 h="170">
                      <a:moveTo>
                        <a:pt x="220" y="127"/>
                      </a:moveTo>
                      <a:cubicBezTo>
                        <a:pt x="205" y="138"/>
                        <a:pt x="178" y="168"/>
                        <a:pt x="145" y="170"/>
                      </a:cubicBezTo>
                      <a:cubicBezTo>
                        <a:pt x="140" y="170"/>
                        <a:pt x="135" y="169"/>
                        <a:pt x="130" y="168"/>
                      </a:cubicBezTo>
                      <a:cubicBezTo>
                        <a:pt x="130" y="168"/>
                        <a:pt x="129" y="168"/>
                        <a:pt x="129" y="168"/>
                      </a:cubicBezTo>
                      <a:cubicBezTo>
                        <a:pt x="128" y="168"/>
                        <a:pt x="127" y="168"/>
                        <a:pt x="126" y="167"/>
                      </a:cubicBezTo>
                      <a:cubicBezTo>
                        <a:pt x="124" y="167"/>
                        <a:pt x="121" y="166"/>
                        <a:pt x="119" y="165"/>
                      </a:cubicBezTo>
                      <a:cubicBezTo>
                        <a:pt x="83" y="150"/>
                        <a:pt x="69" y="106"/>
                        <a:pt x="48" y="80"/>
                      </a:cubicBezTo>
                      <a:cubicBezTo>
                        <a:pt x="26" y="52"/>
                        <a:pt x="0" y="36"/>
                        <a:pt x="2" y="28"/>
                      </a:cubicBezTo>
                      <a:cubicBezTo>
                        <a:pt x="4" y="21"/>
                        <a:pt x="47" y="46"/>
                        <a:pt x="47" y="46"/>
                      </a:cubicBezTo>
                      <a:cubicBezTo>
                        <a:pt x="47" y="46"/>
                        <a:pt x="25" y="14"/>
                        <a:pt x="31" y="7"/>
                      </a:cubicBezTo>
                      <a:cubicBezTo>
                        <a:pt x="37" y="0"/>
                        <a:pt x="90" y="10"/>
                        <a:pt x="145" y="83"/>
                      </a:cubicBezTo>
                      <a:cubicBezTo>
                        <a:pt x="145" y="83"/>
                        <a:pt x="229" y="34"/>
                        <a:pt x="290" y="60"/>
                      </a:cubicBezTo>
                      <a:cubicBezTo>
                        <a:pt x="304" y="67"/>
                        <a:pt x="240" y="88"/>
                        <a:pt x="237" y="89"/>
                      </a:cubicBezTo>
                      <a:cubicBezTo>
                        <a:pt x="239" y="89"/>
                        <a:pt x="274" y="88"/>
                        <a:pt x="279" y="97"/>
                      </a:cubicBezTo>
                      <a:cubicBezTo>
                        <a:pt x="285" y="107"/>
                        <a:pt x="238" y="113"/>
                        <a:pt x="220" y="127"/>
                      </a:cubicBezTo>
                      <a:close/>
                    </a:path>
                  </a:pathLst>
                </a:custGeom>
                <a:solidFill>
                  <a:srgbClr val="D68B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4" name="Freeform 728"/>
                <p:cNvSpPr/>
                <p:nvPr>
                  <p:custDataLst>
                    <p:tags r:id="rId355"/>
                  </p:custDataLst>
                </p:nvPr>
              </p:nvSpPr>
              <p:spPr bwMode="auto">
                <a:xfrm>
                  <a:off x="6260" y="2989"/>
                  <a:ext cx="205" cy="269"/>
                </a:xfrm>
                <a:custGeom>
                  <a:avLst/>
                  <a:gdLst>
                    <a:gd name="T0" fmla="*/ 86 w 86"/>
                    <a:gd name="T1" fmla="*/ 112 h 112"/>
                    <a:gd name="T2" fmla="*/ 83 w 86"/>
                    <a:gd name="T3" fmla="*/ 111 h 112"/>
                    <a:gd name="T4" fmla="*/ 76 w 86"/>
                    <a:gd name="T5" fmla="*/ 109 h 112"/>
                    <a:gd name="T6" fmla="*/ 57 w 86"/>
                    <a:gd name="T7" fmla="*/ 82 h 112"/>
                    <a:gd name="T8" fmla="*/ 1 w 86"/>
                    <a:gd name="T9" fmla="*/ 6 h 112"/>
                    <a:gd name="T10" fmla="*/ 1 w 86"/>
                    <a:gd name="T11" fmla="*/ 5 h 112"/>
                    <a:gd name="T12" fmla="*/ 75 w 86"/>
                    <a:gd name="T13" fmla="*/ 99 h 112"/>
                    <a:gd name="T14" fmla="*/ 21 w 86"/>
                    <a:gd name="T15" fmla="*/ 2 h 112"/>
                    <a:gd name="T16" fmla="*/ 22 w 86"/>
                    <a:gd name="T17" fmla="*/ 1 h 112"/>
                    <a:gd name="T18" fmla="*/ 86 w 86"/>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2">
                      <a:moveTo>
                        <a:pt x="86" y="112"/>
                      </a:moveTo>
                      <a:cubicBezTo>
                        <a:pt x="85" y="112"/>
                        <a:pt x="84" y="112"/>
                        <a:pt x="83" y="111"/>
                      </a:cubicBezTo>
                      <a:cubicBezTo>
                        <a:pt x="81" y="111"/>
                        <a:pt x="78" y="110"/>
                        <a:pt x="76" y="109"/>
                      </a:cubicBezTo>
                      <a:cubicBezTo>
                        <a:pt x="69" y="101"/>
                        <a:pt x="63" y="91"/>
                        <a:pt x="57" y="82"/>
                      </a:cubicBezTo>
                      <a:cubicBezTo>
                        <a:pt x="40" y="54"/>
                        <a:pt x="25" y="28"/>
                        <a:pt x="1" y="6"/>
                      </a:cubicBezTo>
                      <a:cubicBezTo>
                        <a:pt x="0" y="5"/>
                        <a:pt x="1" y="5"/>
                        <a:pt x="1" y="5"/>
                      </a:cubicBezTo>
                      <a:cubicBezTo>
                        <a:pt x="34" y="30"/>
                        <a:pt x="50" y="68"/>
                        <a:pt x="75" y="99"/>
                      </a:cubicBezTo>
                      <a:cubicBezTo>
                        <a:pt x="58" y="66"/>
                        <a:pt x="53" y="26"/>
                        <a:pt x="21" y="2"/>
                      </a:cubicBezTo>
                      <a:cubicBezTo>
                        <a:pt x="21" y="1"/>
                        <a:pt x="22" y="0"/>
                        <a:pt x="22" y="1"/>
                      </a:cubicBezTo>
                      <a:cubicBezTo>
                        <a:pt x="60" y="26"/>
                        <a:pt x="63" y="75"/>
                        <a:pt x="86" y="112"/>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5" name="Freeform 729"/>
                <p:cNvSpPr/>
                <p:nvPr>
                  <p:custDataLst>
                    <p:tags r:id="rId356"/>
                  </p:custDataLst>
                </p:nvPr>
              </p:nvSpPr>
              <p:spPr bwMode="auto">
                <a:xfrm>
                  <a:off x="6468" y="3112"/>
                  <a:ext cx="260" cy="151"/>
                </a:xfrm>
                <a:custGeom>
                  <a:avLst/>
                  <a:gdLst>
                    <a:gd name="T0" fmla="*/ 108 w 109"/>
                    <a:gd name="T1" fmla="*/ 5 h 63"/>
                    <a:gd name="T2" fmla="*/ 37 w 109"/>
                    <a:gd name="T3" fmla="*/ 46 h 63"/>
                    <a:gd name="T4" fmla="*/ 15 w 109"/>
                    <a:gd name="T5" fmla="*/ 63 h 63"/>
                    <a:gd name="T6" fmla="*/ 0 w 109"/>
                    <a:gd name="T7" fmla="*/ 61 h 63"/>
                    <a:gd name="T8" fmla="*/ 75 w 109"/>
                    <a:gd name="T9" fmla="*/ 0 h 63"/>
                    <a:gd name="T10" fmla="*/ 75 w 109"/>
                    <a:gd name="T11" fmla="*/ 1 h 63"/>
                    <a:gd name="T12" fmla="*/ 14 w 109"/>
                    <a:gd name="T13" fmla="*/ 55 h 63"/>
                    <a:gd name="T14" fmla="*/ 7 w 109"/>
                    <a:gd name="T15" fmla="*/ 62 h 63"/>
                    <a:gd name="T16" fmla="*/ 58 w 109"/>
                    <a:gd name="T17" fmla="*/ 24 h 63"/>
                    <a:gd name="T18" fmla="*/ 108 w 109"/>
                    <a:gd name="T19" fmla="*/ 4 h 63"/>
                    <a:gd name="T20" fmla="*/ 108 w 109"/>
                    <a:gd name="T2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63">
                      <a:moveTo>
                        <a:pt x="108" y="5"/>
                      </a:moveTo>
                      <a:cubicBezTo>
                        <a:pt x="80" y="10"/>
                        <a:pt x="58" y="27"/>
                        <a:pt x="37" y="46"/>
                      </a:cubicBezTo>
                      <a:cubicBezTo>
                        <a:pt x="30" y="52"/>
                        <a:pt x="23" y="58"/>
                        <a:pt x="15" y="63"/>
                      </a:cubicBezTo>
                      <a:cubicBezTo>
                        <a:pt x="10" y="63"/>
                        <a:pt x="5" y="62"/>
                        <a:pt x="0" y="61"/>
                      </a:cubicBezTo>
                      <a:cubicBezTo>
                        <a:pt x="26" y="44"/>
                        <a:pt x="42" y="9"/>
                        <a:pt x="75" y="0"/>
                      </a:cubicBezTo>
                      <a:cubicBezTo>
                        <a:pt x="75" y="0"/>
                        <a:pt x="76" y="1"/>
                        <a:pt x="75" y="1"/>
                      </a:cubicBezTo>
                      <a:cubicBezTo>
                        <a:pt x="47" y="11"/>
                        <a:pt x="34" y="35"/>
                        <a:pt x="14" y="55"/>
                      </a:cubicBezTo>
                      <a:cubicBezTo>
                        <a:pt x="12" y="58"/>
                        <a:pt x="9" y="60"/>
                        <a:pt x="7" y="62"/>
                      </a:cubicBezTo>
                      <a:cubicBezTo>
                        <a:pt x="27" y="54"/>
                        <a:pt x="41" y="36"/>
                        <a:pt x="58" y="24"/>
                      </a:cubicBezTo>
                      <a:cubicBezTo>
                        <a:pt x="74" y="13"/>
                        <a:pt x="90" y="6"/>
                        <a:pt x="108" y="4"/>
                      </a:cubicBezTo>
                      <a:cubicBezTo>
                        <a:pt x="109" y="3"/>
                        <a:pt x="109" y="4"/>
                        <a:pt x="108" y="5"/>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6" name="Freeform 730"/>
                <p:cNvSpPr/>
                <p:nvPr>
                  <p:custDataLst>
                    <p:tags r:id="rId357"/>
                  </p:custDataLst>
                </p:nvPr>
              </p:nvSpPr>
              <p:spPr bwMode="auto">
                <a:xfrm>
                  <a:off x="6742" y="31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4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908" name="直接连接符 907"/>
              <p:cNvCxnSpPr/>
              <p:nvPr>
                <p:custDataLst>
                  <p:tags r:id="rId358"/>
                </p:custDataLst>
              </p:nvPr>
            </p:nvCxnSpPr>
            <p:spPr>
              <a:xfrm flipH="1">
                <a:off x="8796506" y="2855879"/>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909" name="直接连接符 908"/>
              <p:cNvCxnSpPr/>
              <p:nvPr>
                <p:custDataLst>
                  <p:tags r:id="rId359"/>
                </p:custDataLst>
              </p:nvPr>
            </p:nvCxnSpPr>
            <p:spPr>
              <a:xfrm flipH="1">
                <a:off x="8796506" y="3797144"/>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910" name="直接连接符 909"/>
              <p:cNvCxnSpPr/>
              <p:nvPr>
                <p:custDataLst>
                  <p:tags r:id="rId360"/>
                </p:custDataLst>
              </p:nvPr>
            </p:nvCxnSpPr>
            <p:spPr>
              <a:xfrm flipH="1">
                <a:off x="8796506" y="4424654"/>
                <a:ext cx="193188" cy="198535"/>
              </a:xfrm>
              <a:prstGeom prst="line">
                <a:avLst/>
              </a:prstGeom>
              <a:noFill/>
              <a:ln w="38100" cap="rnd">
                <a:solidFill>
                  <a:srgbClr val="C47474"/>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912" name="矩形 911"/>
            <p:cNvSpPr/>
            <p:nvPr>
              <p:custDataLst>
                <p:tags r:id="rId361"/>
              </p:custDataLst>
            </p:nvPr>
          </p:nvSpPr>
          <p:spPr>
            <a:xfrm>
              <a:off x="5611068" y="3426637"/>
              <a:ext cx="3003257" cy="6811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600">
                <a:solidFill>
                  <a:srgbClr val="CF8383"/>
                </a:solidFill>
                <a:latin typeface="汉仪综艺体简" panose="02010600000101010101" charset="-122"/>
                <a:ea typeface="汉仪综艺体简" panose="02010600000101010101" charset="-122"/>
              </a:endParaRPr>
            </a:p>
          </p:txBody>
        </p:sp>
        <p:sp>
          <p:nvSpPr>
            <p:cNvPr id="913" name="文本框 912"/>
            <p:cNvSpPr txBox="1"/>
            <p:nvPr>
              <p:custDataLst>
                <p:tags r:id="rId362"/>
              </p:custDataLst>
            </p:nvPr>
          </p:nvSpPr>
          <p:spPr>
            <a:xfrm>
              <a:off x="4978636" y="2808624"/>
              <a:ext cx="3597020" cy="22020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a:solidFill>
                    <a:srgbClr val="CF8383"/>
                  </a:solidFill>
                  <a:latin typeface="汉仪综艺体简" panose="02010600000101010101" charset="-122"/>
                  <a:ea typeface="汉仪综艺体简" panose="02010600000101010101" charset="-122"/>
                </a:rPr>
                <a:t>我们终于要进入魔法口袋计算器的学习</a:t>
              </a:r>
              <a:r>
                <a:rPr lang="zh-CN" altLang="en-US" sz="3600">
                  <a:solidFill>
                    <a:srgbClr val="CF8383"/>
                  </a:solidFill>
                  <a:latin typeface="汉仪综艺体简" panose="02010600000101010101" charset="-122"/>
                  <a:ea typeface="汉仪综艺体简" panose="02010600000101010101" charset="-122"/>
                </a:rPr>
                <a:t>啦！</a:t>
              </a:r>
              <a:endParaRPr lang="zh-CN" altLang="en-US" sz="3600">
                <a:solidFill>
                  <a:srgbClr val="CF8383"/>
                </a:solidFill>
                <a:latin typeface="汉仪综艺体简" panose="02010600000101010101" charset="-122"/>
                <a:ea typeface="汉仪综艺体简" panose="02010600000101010101" charset="-122"/>
              </a:endParaRPr>
            </a:p>
          </p:txBody>
        </p:sp>
      </p:grpSp>
      <p:sp>
        <p:nvSpPr>
          <p:cNvPr id="6" name="文本框 5"/>
          <p:cNvSpPr txBox="1"/>
          <p:nvPr/>
        </p:nvSpPr>
        <p:spPr>
          <a:xfrm>
            <a:off x="1779905" y="3476625"/>
            <a:ext cx="5697855" cy="82994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cs typeface="华文中宋" panose="02010600040101010101" charset="-122"/>
              </a:rPr>
              <a:t>我会先讲述一遍魔法口袋计算器的制作思路和小朋友们需要掌握的知识</a:t>
            </a:r>
            <a:r>
              <a:rPr lang="en-US" altLang="zh-CN" sz="2400">
                <a:highlight>
                  <a:srgbClr val="FFFF00"/>
                </a:highlight>
                <a:latin typeface="华文中宋" panose="02010600040101010101" charset="-122"/>
                <a:ea typeface="华文中宋" panose="02010600040101010101" charset="-122"/>
                <a:cs typeface="华文中宋" panose="02010600040101010101" charset="-122"/>
              </a:rPr>
              <a:t>~</a:t>
            </a:r>
            <a:endParaRPr lang="en-US" altLang="zh-CN" sz="2400">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1718310" y="4623435"/>
            <a:ext cx="5759450" cy="82994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cs typeface="华文中宋" panose="02010600040101010101" charset="-122"/>
              </a:rPr>
              <a:t>然后我就带领各位小朋友们化身为魔法师，一起制作属于我们的魔法口袋计算器啦</a:t>
            </a:r>
            <a:r>
              <a:rPr lang="en-US" altLang="zh-CN" sz="2400">
                <a:highlight>
                  <a:srgbClr val="FFFF00"/>
                </a:highlight>
                <a:latin typeface="华文中宋" panose="02010600040101010101" charset="-122"/>
                <a:ea typeface="华文中宋" panose="02010600040101010101" charset="-122"/>
                <a:cs typeface="华文中宋" panose="02010600040101010101" charset="-122"/>
              </a:rPr>
              <a:t>~~</a:t>
            </a:r>
            <a:endParaRPr lang="en-US" altLang="zh-CN" sz="2400">
              <a:highlight>
                <a:srgbClr val="FFFF00"/>
              </a:highlight>
              <a:latin typeface="华文中宋" panose="02010600040101010101" charset="-122"/>
              <a:ea typeface="华文中宋" panose="02010600040101010101" charset="-122"/>
              <a:cs typeface="华文中宋" panose="02010600040101010101" charset="-122"/>
            </a:endParaRPr>
          </a:p>
        </p:txBody>
      </p:sp>
      <p:pic>
        <p:nvPicPr>
          <p:cNvPr id="8" name="图片 7" descr="15 小兔子"/>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440690" y="410845"/>
            <a:ext cx="2930525" cy="28949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
                                        </p:tgtEl>
                                        <p:attrNameLst>
                                          <p:attrName>ppt_y</p:attrName>
                                        </p:attrNameLst>
                                      </p:cBhvr>
                                      <p:tavLst>
                                        <p:tav tm="0">
                                          <p:val>
                                            <p:strVal val="#ppt_y"/>
                                          </p:val>
                                        </p:tav>
                                        <p:tav tm="100000">
                                          <p:val>
                                            <p:strVal val="#ppt_y"/>
                                          </p:val>
                                        </p:tav>
                                      </p:tavLst>
                                    </p:anim>
                                    <p:anim calcmode="lin" valueType="num">
                                      <p:cBhvr>
                                        <p:cTn id="18"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4" name="文本框 23"/>
          <p:cNvSpPr txBox="1"/>
          <p:nvPr>
            <p:custDataLst>
              <p:tags r:id="rId3"/>
            </p:custDataLst>
          </p:nvPr>
        </p:nvSpPr>
        <p:spPr>
          <a:xfrm>
            <a:off x="1569085" y="498475"/>
            <a:ext cx="7541895" cy="583565"/>
          </a:xfrm>
          <a:prstGeom prst="rect">
            <a:avLst/>
          </a:prstGeom>
          <a:noFill/>
        </p:spPr>
        <p:txBody>
          <a:bodyPr wrap="square" rtlCol="0">
            <a:spAutoFit/>
          </a:bodyPr>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魔法口袋计算器制作思路</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一</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骑滑板看手机"/>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9595" y="3041650"/>
            <a:ext cx="3610610" cy="3610610"/>
          </a:xfrm>
          <a:prstGeom prst="rect">
            <a:avLst/>
          </a:prstGeom>
        </p:spPr>
      </p:pic>
      <p:sp>
        <p:nvSpPr>
          <p:cNvPr id="3" name="文本框 2"/>
          <p:cNvSpPr txBox="1"/>
          <p:nvPr/>
        </p:nvSpPr>
        <p:spPr>
          <a:xfrm>
            <a:off x="511810" y="1278255"/>
            <a:ext cx="837311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首先，我们的第一步是获取使用这个程序的用户的输入数据！</a:t>
            </a:r>
            <a:endParaRPr lang="zh-CN" altLang="en-US" sz="2400">
              <a:highlight>
                <a:srgbClr val="FFFF00"/>
              </a:highlight>
              <a:latin typeface="华文中宋" panose="02010600040101010101" charset="-122"/>
              <a:ea typeface="华文中宋" panose="02010600040101010101" charset="-122"/>
            </a:endParaRPr>
          </a:p>
        </p:txBody>
      </p:sp>
      <p:sp>
        <p:nvSpPr>
          <p:cNvPr id="4" name="文本框 3"/>
          <p:cNvSpPr txBox="1"/>
          <p:nvPr/>
        </p:nvSpPr>
        <p:spPr>
          <a:xfrm>
            <a:off x="511810" y="1817370"/>
            <a:ext cx="5283200" cy="11988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latin typeface="华文中宋" panose="02010600040101010101" charset="-122"/>
                <a:ea typeface="华文中宋" panose="02010600040101010101" charset="-122"/>
                <a:cs typeface="华文中宋" panose="02010600040101010101" charset="-122"/>
              </a:rPr>
              <a:t>1.获取第一个数字。</a:t>
            </a:r>
            <a:endParaRPr lang="zh-CN" altLang="en-US"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2.获取第二个数字。</a:t>
            </a:r>
            <a:endParaRPr lang="zh-CN" altLang="en-US"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3.获取运算符。</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（我们的魔法</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咒语）</a:t>
            </a:r>
            <a:endParaRPr lang="zh-CN" altLang="en-US" sz="2400">
              <a:highlight>
                <a:srgbClr val="FFFF00"/>
              </a:highlight>
              <a:latin typeface="华文中宋" panose="02010600040101010101" charset="-122"/>
              <a:ea typeface="华文中宋" panose="02010600040101010101" charset="-122"/>
              <a:cs typeface="华文中宋" panose="02010600040101010101" charset="-122"/>
            </a:endParaRPr>
          </a:p>
        </p:txBody>
      </p:sp>
      <p:pic>
        <p:nvPicPr>
          <p:cNvPr id="8" name="图片 7"/>
          <p:cNvPicPr>
            <a:picLocks noChangeAspect="1"/>
          </p:cNvPicPr>
          <p:nvPr/>
        </p:nvPicPr>
        <p:blipFill>
          <a:blip r:embed="rId6"/>
          <a:stretch>
            <a:fillRect/>
          </a:stretch>
        </p:blipFill>
        <p:spPr>
          <a:xfrm>
            <a:off x="464185" y="2947035"/>
            <a:ext cx="7172960" cy="1456055"/>
          </a:xfrm>
          <a:prstGeom prst="rect">
            <a:avLst/>
          </a:prstGeom>
        </p:spPr>
      </p:pic>
      <p:pic>
        <p:nvPicPr>
          <p:cNvPr id="9" name="图片 8" descr="ec22f170a003dfcd0693c9241facf286_499122_1600_1600"/>
          <p:cNvPicPr>
            <a:picLocks noChangeAspect="1"/>
          </p:cNvPicPr>
          <p:nvPr/>
        </p:nvPicPr>
        <p:blipFill>
          <a:blip r:embed="rId7"/>
          <a:stretch>
            <a:fillRect/>
          </a:stretch>
        </p:blipFill>
        <p:spPr>
          <a:xfrm>
            <a:off x="7839710" y="673100"/>
            <a:ext cx="3222625" cy="3222625"/>
          </a:xfrm>
          <a:prstGeom prst="rect">
            <a:avLst/>
          </a:prstGeom>
        </p:spPr>
      </p:pic>
      <p:sp>
        <p:nvSpPr>
          <p:cNvPr id="10" name="文本框 9"/>
          <p:cNvSpPr txBox="1"/>
          <p:nvPr/>
        </p:nvSpPr>
        <p:spPr>
          <a:xfrm>
            <a:off x="1240155" y="4861560"/>
            <a:ext cx="652526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cs typeface="华文中宋" panose="02010600040101010101" charset="-122"/>
              </a:rPr>
              <a:t>什么是</a:t>
            </a:r>
            <a:r>
              <a:rPr lang="en-US" altLang="zh-CN" sz="2400">
                <a:highlight>
                  <a:srgbClr val="FFFF00"/>
                </a:highlight>
                <a:latin typeface="华文中宋" panose="02010600040101010101" charset="-122"/>
                <a:ea typeface="华文中宋" panose="02010600040101010101" charset="-122"/>
                <a:cs typeface="华文中宋" panose="02010600040101010101" charset="-122"/>
              </a:rPr>
              <a:t>input</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？什么是</a:t>
            </a:r>
            <a:r>
              <a:rPr lang="en-US" altLang="zh-CN" sz="2400">
                <a:highlight>
                  <a:srgbClr val="FFFF00"/>
                </a:highlight>
                <a:latin typeface="华文中宋" panose="02010600040101010101" charset="-122"/>
                <a:ea typeface="华文中宋" panose="02010600040101010101" charset="-122"/>
                <a:cs typeface="华文中宋" panose="02010600040101010101" charset="-122"/>
              </a:rPr>
              <a:t>float</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？老师，我不会呀</a:t>
            </a:r>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
                                        </p:tgtEl>
                                        <p:attrNameLst>
                                          <p:attrName>ppt_y</p:attrName>
                                        </p:attrNameLst>
                                      </p:cBhvr>
                                      <p:tavLst>
                                        <p:tav tm="0">
                                          <p:val>
                                            <p:strVal val="#ppt_y"/>
                                          </p:val>
                                        </p:tav>
                                        <p:tav tm="100000">
                                          <p:val>
                                            <p:strVal val="#ppt_y"/>
                                          </p:val>
                                        </p:tav>
                                      </p:tavLst>
                                    </p:anim>
                                    <p:anim calcmode="lin" valueType="num">
                                      <p:cBhvr>
                                        <p:cTn id="1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
                                        </p:tgtEl>
                                        <p:attrNameLst>
                                          <p:attrName>ppt_y</p:attrName>
                                        </p:attrNameLst>
                                      </p:cBhvr>
                                      <p:tavLst>
                                        <p:tav tm="0">
                                          <p:val>
                                            <p:strVal val="#ppt_y"/>
                                          </p:val>
                                        </p:tav>
                                        <p:tav tm="100000">
                                          <p:val>
                                            <p:strVal val="#ppt_y"/>
                                          </p:val>
                                        </p:tav>
                                      </p:tavLst>
                                    </p:anim>
                                    <p:anim calcmode="lin" valueType="num">
                                      <p:cBhvr>
                                        <p:cTn id="26"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p:bldP spid="3" grpId="1"/>
      <p:bldP spid="4" grpId="0"/>
      <p:bldP spid="4" grpId="1"/>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大眼"/>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4185" y="349885"/>
            <a:ext cx="2223135" cy="2223135"/>
          </a:xfrm>
          <a:prstGeom prst="rect">
            <a:avLst/>
          </a:prstGeom>
        </p:spPr>
      </p:pic>
      <p:sp>
        <p:nvSpPr>
          <p:cNvPr id="3" name="文本框 2"/>
          <p:cNvSpPr txBox="1"/>
          <p:nvPr/>
        </p:nvSpPr>
        <p:spPr>
          <a:xfrm>
            <a:off x="2630170" y="828675"/>
            <a:ext cx="7334885" cy="304609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input是一个函数。它就像是和计算机交流的魔法盒子。当你想让计算机问你问题时，就可以用input函数。比如，你可以告诉计算机，你想让计算问你的问题：“请问你叫什么名字？”</a:t>
            </a:r>
            <a:r>
              <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这时input函数就会在屏幕上显示出</a:t>
            </a:r>
            <a:r>
              <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这个问题，等着你输入答案。</a:t>
            </a:r>
            <a:endPar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a:p>
            <a:pPr algn="l"/>
            <a:r>
              <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简单来说，input函数就是让计算机能够和你互动，你可以向它提问，它会等待你回答。就像在和计算机玩问答游戏一样！</a:t>
            </a:r>
            <a:endPar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p:nvSpPr>
        <p:spPr>
          <a:xfrm>
            <a:off x="3604895" y="349800"/>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cs typeface="华文中宋" panose="02010600040101010101" charset="-122"/>
              </a:rPr>
              <a:t>什么是</a:t>
            </a:r>
            <a:r>
              <a:rPr lang="en-US" altLang="zh-CN" sz="2400">
                <a:highlight>
                  <a:srgbClr val="FFFF00"/>
                </a:highlight>
                <a:latin typeface="华文中宋" panose="02010600040101010101" charset="-122"/>
                <a:ea typeface="华文中宋" panose="02010600040101010101" charset="-122"/>
                <a:cs typeface="华文中宋" panose="02010600040101010101" charset="-122"/>
              </a:rPr>
              <a:t>input</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a:t>
            </a:r>
            <a:endParaRPr lang="zh-CN" altLang="en-US" sz="2400">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5260340" y="3498765"/>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cs typeface="华文中宋" panose="02010600040101010101" charset="-122"/>
              </a:rPr>
              <a:t>那什么是</a:t>
            </a:r>
            <a:r>
              <a:rPr lang="en-US" altLang="zh-CN" sz="2400">
                <a:highlight>
                  <a:srgbClr val="FFFF00"/>
                </a:highlight>
                <a:latin typeface="华文中宋" panose="02010600040101010101" charset="-122"/>
                <a:ea typeface="华文中宋" panose="02010600040101010101" charset="-122"/>
                <a:cs typeface="华文中宋" panose="02010600040101010101" charset="-122"/>
              </a:rPr>
              <a:t>float</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a:t>
            </a:r>
            <a:endParaRPr lang="zh-CN" altLang="en-US" sz="2400">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2467610" y="3959225"/>
            <a:ext cx="7256145" cy="267652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float()就像是一个魔法手段，可以把东西变成带小数点的数字。比如，你可以告诉计算机：“把‘3.5’变成真正的带小数点的数字3.5。” float() 就会把这个文字变成一个可以进行小数运算的数字。</a:t>
            </a:r>
            <a:endPar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a:p>
            <a:pPr algn="l"/>
            <a:r>
              <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简单来说，float() 是一个让文字变成带小数点的数字的魔法工具，就像是给数字穿上了小数点的魔法外套一样简单！</a:t>
            </a:r>
            <a:endParaRPr lang="zh-CN" altLang="en-US" sz="24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p:txBody>
      </p:sp>
      <p:pic>
        <p:nvPicPr>
          <p:cNvPr id="8" name="图片 7" descr="求职大学生"/>
          <p:cNvPicPr>
            <a:picLocks noChangeAspect="1"/>
          </p:cNvPicPr>
          <p:nvPr/>
        </p:nvPicPr>
        <p:blipFill>
          <a:blip r:embed="rId3">
            <a:extLst>
              <a:ext uri="{96DAC541-7B7A-43D3-8B79-37D633B846F1}">
                <asvg:svgBlip xmlns:asvg="http://schemas.microsoft.com/office/drawing/2016/SVG/main" r:embed="rId4"/>
              </a:ext>
            </a:extLst>
          </a:blip>
          <a:srcRect l="27888" t="13611" r="24076" b="11074"/>
          <a:stretch>
            <a:fillRect/>
          </a:stretch>
        </p:blipFill>
        <p:spPr>
          <a:xfrm>
            <a:off x="9803130" y="262890"/>
            <a:ext cx="1879600" cy="5252085"/>
          </a:xfrm>
          <a:prstGeom prst="rect">
            <a:avLst/>
          </a:prstGeom>
        </p:spPr>
      </p:pic>
      <p:pic>
        <p:nvPicPr>
          <p:cNvPr id="9" name="图片 8" descr="吐舌"/>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365" y="2573020"/>
            <a:ext cx="2329180" cy="2329180"/>
          </a:xfrm>
          <a:prstGeom prst="rect">
            <a:avLst/>
          </a:prstGeom>
        </p:spPr>
      </p:pic>
      <p:grpSp>
        <p:nvGrpSpPr>
          <p:cNvPr id="10" name="组合 9" descr="7b0a202020202274657874626f78223a2022220a7d0a"/>
          <p:cNvGrpSpPr/>
          <p:nvPr/>
        </p:nvGrpSpPr>
        <p:grpSpPr>
          <a:xfrm>
            <a:off x="1668780" y="491860"/>
            <a:ext cx="9257030" cy="5960745"/>
            <a:chOff x="3499" y="4981"/>
            <a:chExt cx="9452" cy="5338"/>
          </a:xfrm>
        </p:grpSpPr>
        <p:pic>
          <p:nvPicPr>
            <p:cNvPr id="12" name="图片 11" descr="未标题-1_画板 1"/>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3499" y="4981"/>
              <a:ext cx="9452" cy="5338"/>
            </a:xfrm>
            <a:prstGeom prst="rect">
              <a:avLst/>
            </a:prstGeom>
          </p:spPr>
        </p:pic>
        <p:sp>
          <p:nvSpPr>
            <p:cNvPr id="11" name="文本框 10"/>
            <p:cNvSpPr txBox="1"/>
            <p:nvPr>
              <p:custDataLst>
                <p:tags r:id="rId10"/>
              </p:custDataLst>
            </p:nvPr>
          </p:nvSpPr>
          <p:spPr>
            <a:xfrm rot="20580000">
              <a:off x="9110" y="5748"/>
              <a:ext cx="1736" cy="330"/>
            </a:xfrm>
            <a:prstGeom prst="rect">
              <a:avLst/>
            </a:prstGeom>
            <a:noFill/>
          </p:spPr>
          <p:txBody>
            <a:bodyPr wrap="square" rtlCol="0">
              <a:spAutoFit/>
            </a:bodyPr>
            <a:p>
              <a:r>
                <a:rPr lang="zh-CN" altLang="en-US" b="1">
                  <a:solidFill>
                    <a:srgbClr val="34A59C"/>
                  </a:solidFill>
                  <a:effectLst>
                    <a:outerShdw blurRad="38100" dist="38100" dir="2700000" algn="tl">
                      <a:srgbClr val="000000">
                        <a:alpha val="43137"/>
                      </a:srgbClr>
                    </a:outerShdw>
                  </a:effectLst>
                  <a:latin typeface="汉仪晴空体简" panose="00020600040101010101" charset="-122"/>
                  <a:ea typeface="汉仪晴空体简" panose="00020600040101010101" charset="-122"/>
                </a:rPr>
                <a:t>注意事项</a:t>
              </a:r>
              <a:endParaRPr lang="zh-CN" altLang="en-US" b="1">
                <a:solidFill>
                  <a:srgbClr val="34A59C"/>
                </a:solidFill>
                <a:effectLst>
                  <a:outerShdw blurRad="38100" dist="38100" dir="2700000" algn="tl">
                    <a:srgbClr val="000000">
                      <a:alpha val="43137"/>
                    </a:srgbClr>
                  </a:outerShdw>
                </a:effectLst>
                <a:latin typeface="汉仪晴空体简" panose="00020600040101010101" charset="-122"/>
                <a:ea typeface="汉仪晴空体简" panose="00020600040101010101" charset="-122"/>
              </a:endParaRPr>
            </a:p>
          </p:txBody>
        </p:sp>
      </p:grpSp>
      <p:sp>
        <p:nvSpPr>
          <p:cNvPr id="16" name="文本框 15"/>
          <p:cNvSpPr txBox="1"/>
          <p:nvPr/>
        </p:nvSpPr>
        <p:spPr>
          <a:xfrm>
            <a:off x="3372485" y="2960285"/>
            <a:ext cx="4064000" cy="163004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b="1">
                <a:solidFill>
                  <a:schemeClr val="accent6"/>
                </a:solidFill>
                <a:latin typeface="华文中宋" panose="02010600040101010101" charset="-122"/>
                <a:ea typeface="华文中宋" panose="02010600040101010101" charset="-122"/>
                <a:cs typeface="华文中宋" panose="02010600040101010101" charset="-122"/>
              </a:rPr>
              <a:t>因为我们通过</a:t>
            </a:r>
            <a:r>
              <a:rPr lang="en-US" altLang="zh-CN" sz="2000" b="1">
                <a:solidFill>
                  <a:schemeClr val="accent6"/>
                </a:solidFill>
                <a:latin typeface="华文中宋" panose="02010600040101010101" charset="-122"/>
                <a:ea typeface="华文中宋" panose="02010600040101010101" charset="-122"/>
                <a:cs typeface="华文中宋" panose="02010600040101010101" charset="-122"/>
              </a:rPr>
              <a:t>input</a:t>
            </a:r>
            <a:r>
              <a:rPr lang="zh-CN" altLang="en-US" sz="2000" b="1">
                <a:solidFill>
                  <a:schemeClr val="accent6"/>
                </a:solidFill>
                <a:latin typeface="华文中宋" panose="02010600040101010101" charset="-122"/>
                <a:ea typeface="华文中宋" panose="02010600040101010101" charset="-122"/>
                <a:cs typeface="华文中宋" panose="02010600040101010101" charset="-122"/>
              </a:rPr>
              <a:t>函数输入的结果并不是数字，可我们需要输入结果进行数学运算，所以我们就要使用</a:t>
            </a:r>
            <a:r>
              <a:rPr lang="en-US" altLang="zh-CN" sz="2000" b="1">
                <a:solidFill>
                  <a:schemeClr val="accent6"/>
                </a:solidFill>
                <a:latin typeface="华文中宋" panose="02010600040101010101" charset="-122"/>
                <a:ea typeface="华文中宋" panose="02010600040101010101" charset="-122"/>
                <a:cs typeface="华文中宋" panose="02010600040101010101" charset="-122"/>
              </a:rPr>
              <a:t>float</a:t>
            </a:r>
            <a:r>
              <a:rPr lang="zh-CN" altLang="en-US" sz="2000" b="1">
                <a:solidFill>
                  <a:schemeClr val="accent6"/>
                </a:solidFill>
                <a:latin typeface="华文中宋" panose="02010600040101010101" charset="-122"/>
                <a:ea typeface="华文中宋" panose="02010600040101010101" charset="-122"/>
                <a:cs typeface="华文中宋" panose="02010600040101010101" charset="-122"/>
              </a:rPr>
              <a:t>函数给输入的结果套上一层魔法外衣，把它变成数字哦！</a:t>
            </a:r>
            <a:endParaRPr lang="zh-CN" altLang="en-US" sz="2000" b="1">
              <a:solidFill>
                <a:schemeClr val="accent6"/>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P spid="6" grpId="0"/>
      <p:bldP spid="6" grpId="1"/>
      <p:bldP spid="7" grpId="0"/>
      <p:bldP spid="7" grpId="1"/>
      <p:bldP spid="16" grpId="0"/>
      <p:bldP spid="1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4" name="文本框 23"/>
          <p:cNvSpPr txBox="1"/>
          <p:nvPr>
            <p:custDataLst>
              <p:tags r:id="rId3"/>
            </p:custDataLst>
          </p:nvPr>
        </p:nvSpPr>
        <p:spPr>
          <a:xfrm>
            <a:off x="1569085" y="498475"/>
            <a:ext cx="7541895" cy="583565"/>
          </a:xfrm>
          <a:prstGeom prst="rect">
            <a:avLst/>
          </a:prstGeom>
          <a:noFill/>
        </p:spPr>
        <p:txBody>
          <a:bodyPr wrap="square" rtlCol="0">
            <a:spAutoFit/>
          </a:bodyPr>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魔法口袋计算器制作思路</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二</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61六一儿童节童年_小飞机"/>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7745" y="3364230"/>
            <a:ext cx="3364230" cy="3364230"/>
          </a:xfrm>
          <a:prstGeom prst="rect">
            <a:avLst/>
          </a:prstGeom>
        </p:spPr>
      </p:pic>
      <p:sp>
        <p:nvSpPr>
          <p:cNvPr id="3" name="文本框 2"/>
          <p:cNvSpPr txBox="1"/>
          <p:nvPr/>
        </p:nvSpPr>
        <p:spPr>
          <a:xfrm>
            <a:off x="722630" y="1351915"/>
            <a:ext cx="1090168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获取用户的输入的数字和魔法咒语之后，我们要怎样才能完成计算呢？</a:t>
            </a:r>
            <a:endParaRPr lang="zh-CN" altLang="en-US" sz="2400">
              <a:highlight>
                <a:srgbClr val="FFFF00"/>
              </a:highlight>
              <a:latin typeface="华文中宋" panose="02010600040101010101" charset="-122"/>
              <a:ea typeface="华文中宋" panose="02010600040101010101" charset="-122"/>
            </a:endParaRPr>
          </a:p>
        </p:txBody>
      </p:sp>
      <p:sp>
        <p:nvSpPr>
          <p:cNvPr id="4" name="文本框 3"/>
          <p:cNvSpPr txBox="1"/>
          <p:nvPr/>
        </p:nvSpPr>
        <p:spPr>
          <a:xfrm>
            <a:off x="722630" y="1964690"/>
            <a:ext cx="582231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cs typeface="华文中宋" panose="02010600040101010101" charset="-122"/>
              </a:rPr>
              <a:t>使用我们学习过的数学运算符和</a:t>
            </a:r>
            <a:r>
              <a:rPr lang="en-US" altLang="zh-CN" sz="2400">
                <a:highlight>
                  <a:srgbClr val="FFFF00"/>
                </a:highlight>
                <a:latin typeface="华文中宋" panose="02010600040101010101" charset="-122"/>
                <a:ea typeface="华文中宋" panose="02010600040101010101" charset="-122"/>
                <a:cs typeface="华文中宋" panose="02010600040101010101" charset="-122"/>
              </a:rPr>
              <a:t>if</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语句！</a:t>
            </a:r>
            <a:endParaRPr lang="zh-CN" altLang="en-US" sz="2400">
              <a:highlight>
                <a:srgbClr val="FFFF00"/>
              </a:highlight>
              <a:latin typeface="华文中宋" panose="02010600040101010101" charset="-122"/>
              <a:ea typeface="华文中宋" panose="02010600040101010101" charset="-122"/>
              <a:cs typeface="华文中宋" panose="02010600040101010101" charset="-122"/>
            </a:endParaRPr>
          </a:p>
        </p:txBody>
      </p:sp>
      <p:grpSp>
        <p:nvGrpSpPr>
          <p:cNvPr id="12" name="组合 11" descr="7b0a202020202274657874626f78223a2022220a7d0a"/>
          <p:cNvGrpSpPr/>
          <p:nvPr/>
        </p:nvGrpSpPr>
        <p:grpSpPr>
          <a:xfrm>
            <a:off x="6544945" y="1721485"/>
            <a:ext cx="3796665" cy="1200150"/>
            <a:chOff x="5370" y="3510"/>
            <a:chExt cx="8460" cy="3780"/>
          </a:xfrm>
        </p:grpSpPr>
        <p:pic>
          <p:nvPicPr>
            <p:cNvPr id="13" name="图形 2"/>
            <p:cNvPicPr>
              <a:picLocks noChangeAspect="1"/>
            </p:cNvPicPr>
            <p:nvPr>
              <p:custDataLst>
                <p:tags r:id="rId6"/>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70" y="3510"/>
              <a:ext cx="8460" cy="3780"/>
            </a:xfrm>
            <a:prstGeom prst="rect">
              <a:avLst/>
            </a:prstGeom>
          </p:spPr>
        </p:pic>
        <p:sp>
          <p:nvSpPr>
            <p:cNvPr id="14" name="文本框 13"/>
            <p:cNvSpPr txBox="1"/>
            <p:nvPr>
              <p:custDataLst>
                <p:tags r:id="rId9"/>
              </p:custDataLst>
            </p:nvPr>
          </p:nvSpPr>
          <p:spPr>
            <a:xfrm>
              <a:off x="6500" y="4549"/>
              <a:ext cx="6200" cy="1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a:solidFill>
                    <a:schemeClr val="accent1"/>
                  </a:solidFill>
                  <a:latin typeface="华文中宋" panose="02010600040101010101" charset="-122"/>
                  <a:ea typeface="华文中宋" panose="02010600040101010101" charset="-122"/>
                  <a:cs typeface="华文中宋" panose="02010600040101010101" charset="-122"/>
                </a:rPr>
                <a:t>什么是</a:t>
              </a:r>
              <a:r>
                <a:rPr lang="en-US" altLang="zh-CN" sz="2400">
                  <a:solidFill>
                    <a:schemeClr val="accent1"/>
                  </a:solidFill>
                  <a:latin typeface="华文中宋" panose="02010600040101010101" charset="-122"/>
                  <a:ea typeface="华文中宋" panose="02010600040101010101" charset="-122"/>
                  <a:cs typeface="华文中宋" panose="02010600040101010101" charset="-122"/>
                </a:rPr>
                <a:t>if</a:t>
              </a:r>
              <a:r>
                <a:rPr lang="zh-CN" altLang="en-US" sz="2400">
                  <a:solidFill>
                    <a:schemeClr val="accent1"/>
                  </a:solidFill>
                  <a:latin typeface="华文中宋" panose="02010600040101010101" charset="-122"/>
                  <a:ea typeface="华文中宋" panose="02010600040101010101" charset="-122"/>
                  <a:cs typeface="华文中宋" panose="02010600040101010101" charset="-122"/>
                </a:rPr>
                <a:t>语句？</a:t>
              </a:r>
              <a:endParaRPr lang="zh-CN" altLang="en-US" sz="2400">
                <a:solidFill>
                  <a:schemeClr val="accent1"/>
                </a:solidFill>
                <a:latin typeface="华文中宋" panose="02010600040101010101" charset="-122"/>
                <a:ea typeface="华文中宋" panose="02010600040101010101" charset="-122"/>
                <a:cs typeface="华文中宋" panose="02010600040101010101" charset="-122"/>
              </a:endParaRPr>
            </a:p>
          </p:txBody>
        </p:sp>
      </p:grpSp>
      <p:sp>
        <p:nvSpPr>
          <p:cNvPr id="17" name="文本框 16"/>
          <p:cNvSpPr txBox="1"/>
          <p:nvPr/>
        </p:nvSpPr>
        <p:spPr>
          <a:xfrm>
            <a:off x="925830" y="2751455"/>
            <a:ext cx="7100570" cy="396938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i</a:t>
            </a:r>
            <a:r>
              <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f语句就像是计算机的决策指南。想象一下，如果你有一块巧克力，你可能会说：“如果我完成了家庭作业，就可以吃巧克力。”在编程中，if语句的作用类似于这种决策。</a:t>
            </a:r>
            <a:endPar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a:p>
            <a:pPr algn="l"/>
            <a:r>
              <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在计算机世界中，if语句让计算机能够根据条件来做决定。比如，我们可以告诉计算机：“如果天气晴朗，就去公园玩。”计算机就会检查天气是否晴朗，如果是，就执行去公园玩的指令；否则，就不执行。</a:t>
            </a:r>
            <a:endPar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a:p>
            <a:pPr algn="l"/>
            <a:r>
              <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所以，if语句就是计算机在执行任务时能够根据条件选择不同行动的一种工具，就像你在做决策一样。</a:t>
            </a:r>
            <a:endPar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a:p>
            <a:pPr algn="l"/>
            <a:endParaRPr lang="zh-CN" altLang="en-US" sz="18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
                                        </p:tgtEl>
                                        <p:attrNameLst>
                                          <p:attrName>ppt_y</p:attrName>
                                        </p:attrNameLst>
                                      </p:cBhvr>
                                      <p:tavLst>
                                        <p:tav tm="0">
                                          <p:val>
                                            <p:strVal val="#ppt_y"/>
                                          </p:val>
                                        </p:tav>
                                        <p:tav tm="100000">
                                          <p:val>
                                            <p:strVal val="#ppt_y"/>
                                          </p:val>
                                        </p:tav>
                                      </p:tavLst>
                                    </p:anim>
                                    <p:anim calcmode="lin" valueType="num">
                                      <p:cBhvr>
                                        <p:cTn id="1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
                                        </p:tgtEl>
                                        <p:attrNameLst>
                                          <p:attrName>ppt_y</p:attrName>
                                        </p:attrNameLst>
                                      </p:cBhvr>
                                      <p:tavLst>
                                        <p:tav tm="0">
                                          <p:val>
                                            <p:strVal val="#ppt_y"/>
                                          </p:val>
                                        </p:tav>
                                        <p:tav tm="100000">
                                          <p:val>
                                            <p:strVal val="#ppt_y"/>
                                          </p:val>
                                        </p:tav>
                                      </p:tavLst>
                                    </p:anim>
                                    <p:anim calcmode="lin" valueType="num">
                                      <p:cBhvr>
                                        <p:cTn id="26"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41" presetClass="entr" presetSubtype="0" fill="hold" grpId="0" nodeType="clickEffect">
                                  <p:stCondLst>
                                    <p:cond delay="0"/>
                                  </p:stCondLst>
                                  <p:iterate type="lt">
                                    <p:tmPct val="10000"/>
                                  </p:iterate>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
                                        </p:tgtEl>
                                        <p:attrNameLst>
                                          <p:attrName>ppt_y</p:attrName>
                                        </p:attrNameLst>
                                      </p:cBhvr>
                                      <p:tavLst>
                                        <p:tav tm="0">
                                          <p:val>
                                            <p:strVal val="#ppt_y"/>
                                          </p:val>
                                        </p:tav>
                                        <p:tav tm="100000">
                                          <p:val>
                                            <p:strVal val="#ppt_y"/>
                                          </p:val>
                                        </p:tav>
                                      </p:tavLst>
                                    </p:anim>
                                    <p:anim calcmode="lin" valueType="num">
                                      <p:cBhvr>
                                        <p:cTn id="3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p:bldP spid="3" grpId="1"/>
      <p:bldP spid="4" grpId="0"/>
      <p:bldP spid="4" grpId="1"/>
      <p:bldP spid="17" grpId="0"/>
      <p:bldP spid="1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舞蹈班" descr="7b0a202020202274657874626f78223a2022220a7d0a"/>
          <p:cNvGrpSpPr/>
          <p:nvPr/>
        </p:nvGrpSpPr>
        <p:grpSpPr>
          <a:xfrm>
            <a:off x="7620000" y="127635"/>
            <a:ext cx="3869055" cy="2002790"/>
            <a:chOff x="12000" y="201"/>
            <a:chExt cx="6803" cy="3466"/>
          </a:xfrm>
        </p:grpSpPr>
        <p:pic>
          <p:nvPicPr>
            <p:cNvPr id="13" name="图片 12" descr="横-11"/>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12000" y="201"/>
              <a:ext cx="6803" cy="3466"/>
            </a:xfrm>
            <a:prstGeom prst="rect">
              <a:avLst/>
            </a:prstGeom>
          </p:spPr>
        </p:pic>
        <p:sp>
          <p:nvSpPr>
            <p:cNvPr id="28" name="文本框 27"/>
            <p:cNvSpPr txBox="1"/>
            <p:nvPr>
              <p:custDataLst>
                <p:tags r:id="rId4"/>
              </p:custDataLst>
            </p:nvPr>
          </p:nvSpPr>
          <p:spPr>
            <a:xfrm>
              <a:off x="13760" y="1066"/>
              <a:ext cx="3504" cy="122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4000" b="1">
                  <a:solidFill>
                    <a:srgbClr val="E87F4B"/>
                  </a:solidFill>
                  <a:latin typeface="黑体" panose="02010609060101010101" charset="-122"/>
                  <a:ea typeface="黑体" panose="02010609060101010101" charset="-122"/>
                  <a:cs typeface="汉仪刚艺体-85W" panose="00020600040101010101" charset="-122"/>
                </a:rPr>
                <a:t>举个例子</a:t>
              </a:r>
              <a:endParaRPr lang="zh-CN" altLang="zh-CN" sz="4000" b="1">
                <a:solidFill>
                  <a:srgbClr val="E87F4B"/>
                </a:solidFill>
                <a:latin typeface="黑体" panose="02010609060101010101" charset="-122"/>
                <a:ea typeface="黑体" panose="02010609060101010101" charset="-122"/>
                <a:cs typeface="汉仪刚艺体-85W" panose="00020600040101010101" charset="-122"/>
              </a:endParaRPr>
            </a:p>
          </p:txBody>
        </p:sp>
      </p:grpSp>
      <p:pic>
        <p:nvPicPr>
          <p:cNvPr id="5" name="图片 4"/>
          <p:cNvPicPr>
            <a:picLocks noChangeAspect="1"/>
          </p:cNvPicPr>
          <p:nvPr/>
        </p:nvPicPr>
        <p:blipFill>
          <a:blip r:embed="rId5"/>
          <a:stretch>
            <a:fillRect/>
          </a:stretch>
        </p:blipFill>
        <p:spPr>
          <a:xfrm>
            <a:off x="475615" y="272415"/>
            <a:ext cx="5881370" cy="3253740"/>
          </a:xfrm>
          <a:prstGeom prst="rect">
            <a:avLst/>
          </a:prstGeom>
        </p:spPr>
      </p:pic>
      <p:sp>
        <p:nvSpPr>
          <p:cNvPr id="6" name="文本框 5"/>
          <p:cNvSpPr txBox="1"/>
          <p:nvPr/>
        </p:nvSpPr>
        <p:spPr>
          <a:xfrm>
            <a:off x="704850" y="3664585"/>
            <a:ext cx="11233150"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highlight>
                  <a:srgbClr val="FFFF00"/>
                </a:highlight>
                <a:latin typeface="华文中宋" panose="02010600040101010101" charset="-122"/>
                <a:ea typeface="华文中宋" panose="02010600040101010101" charset="-122"/>
                <a:cs typeface="华文中宋" panose="02010600040101010101" charset="-122"/>
              </a:rPr>
              <a:t>如果用户输入的第一个数是</a:t>
            </a:r>
            <a:r>
              <a:rPr lang="en-US" altLang="zh-CN" sz="2000">
                <a:highlight>
                  <a:srgbClr val="FFFF00"/>
                </a:highlight>
                <a:latin typeface="华文中宋" panose="02010600040101010101" charset="-122"/>
                <a:ea typeface="华文中宋" panose="02010600040101010101" charset="-122"/>
                <a:cs typeface="华文中宋" panose="02010600040101010101" charset="-122"/>
              </a:rPr>
              <a:t>1</a:t>
            </a:r>
            <a:r>
              <a:rPr lang="zh-CN" altLang="en-US" sz="2000">
                <a:highlight>
                  <a:srgbClr val="FFFF00"/>
                </a:highlight>
                <a:latin typeface="华文中宋" panose="02010600040101010101" charset="-122"/>
                <a:ea typeface="华文中宋" panose="02010600040101010101" charset="-122"/>
                <a:cs typeface="华文中宋" panose="02010600040101010101" charset="-122"/>
              </a:rPr>
              <a:t>，第二个数字是</a:t>
            </a:r>
            <a:r>
              <a:rPr lang="en-US" altLang="zh-CN" sz="2000">
                <a:highlight>
                  <a:srgbClr val="FFFF00"/>
                </a:highlight>
                <a:latin typeface="华文中宋" panose="02010600040101010101" charset="-122"/>
                <a:ea typeface="华文中宋" panose="02010600040101010101" charset="-122"/>
                <a:cs typeface="华文中宋" panose="02010600040101010101" charset="-122"/>
              </a:rPr>
              <a:t>2</a:t>
            </a:r>
            <a:r>
              <a:rPr lang="zh-CN" altLang="en-US" sz="2000">
                <a:highlight>
                  <a:srgbClr val="FFFF00"/>
                </a:highlight>
                <a:latin typeface="华文中宋" panose="02010600040101010101" charset="-122"/>
                <a:ea typeface="华文中宋" panose="02010600040101010101" charset="-122"/>
                <a:cs typeface="华文中宋" panose="02010600040101010101" charset="-122"/>
              </a:rPr>
              <a:t>，魔法咒语是加法魔法，会出现什么结果？</a:t>
            </a:r>
            <a:endParaRPr lang="zh-CN" altLang="en-US" sz="2000">
              <a:highlight>
                <a:srgbClr val="FFFF00"/>
              </a:highlight>
              <a:latin typeface="华文中宋" panose="02010600040101010101" charset="-122"/>
              <a:ea typeface="华文中宋" panose="02010600040101010101" charset="-122"/>
              <a:cs typeface="华文中宋" panose="02010600040101010101" charset="-122"/>
            </a:endParaRPr>
          </a:p>
        </p:txBody>
      </p:sp>
      <p:pic>
        <p:nvPicPr>
          <p:cNvPr id="7" name="图片 6" descr="屏幕截图 2023-11-24 174524"/>
          <p:cNvPicPr>
            <a:picLocks noChangeAspect="1"/>
          </p:cNvPicPr>
          <p:nvPr/>
        </p:nvPicPr>
        <p:blipFill>
          <a:blip r:embed="rId6"/>
          <a:stretch>
            <a:fillRect/>
          </a:stretch>
        </p:blipFill>
        <p:spPr>
          <a:xfrm>
            <a:off x="831215" y="4063365"/>
            <a:ext cx="1855470" cy="906780"/>
          </a:xfrm>
          <a:prstGeom prst="rect">
            <a:avLst/>
          </a:prstGeom>
        </p:spPr>
      </p:pic>
      <p:sp>
        <p:nvSpPr>
          <p:cNvPr id="11" name="文本框 10"/>
          <p:cNvSpPr txBox="1"/>
          <p:nvPr/>
        </p:nvSpPr>
        <p:spPr>
          <a:xfrm>
            <a:off x="649605" y="4702810"/>
            <a:ext cx="11233150"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highlight>
                  <a:srgbClr val="FFFF00"/>
                </a:highlight>
                <a:latin typeface="华文中宋" panose="02010600040101010101" charset="-122"/>
                <a:ea typeface="华文中宋" panose="02010600040101010101" charset="-122"/>
                <a:cs typeface="华文中宋" panose="02010600040101010101" charset="-122"/>
              </a:rPr>
              <a:t>如果用户输入的第一个数是</a:t>
            </a:r>
            <a:r>
              <a:rPr lang="en-US" altLang="zh-CN" sz="2000">
                <a:highlight>
                  <a:srgbClr val="FFFF00"/>
                </a:highlight>
                <a:latin typeface="华文中宋" panose="02010600040101010101" charset="-122"/>
                <a:ea typeface="华文中宋" panose="02010600040101010101" charset="-122"/>
                <a:cs typeface="华文中宋" panose="02010600040101010101" charset="-122"/>
              </a:rPr>
              <a:t>1</a:t>
            </a:r>
            <a:r>
              <a:rPr lang="zh-CN" altLang="en-US" sz="2000">
                <a:highlight>
                  <a:srgbClr val="FFFF00"/>
                </a:highlight>
                <a:latin typeface="华文中宋" panose="02010600040101010101" charset="-122"/>
                <a:ea typeface="华文中宋" panose="02010600040101010101" charset="-122"/>
                <a:cs typeface="华文中宋" panose="02010600040101010101" charset="-122"/>
              </a:rPr>
              <a:t>，第二个数字是</a:t>
            </a:r>
            <a:r>
              <a:rPr lang="en-US" altLang="zh-CN" sz="2000">
                <a:highlight>
                  <a:srgbClr val="FFFF00"/>
                </a:highlight>
                <a:latin typeface="华文中宋" panose="02010600040101010101" charset="-122"/>
                <a:ea typeface="华文中宋" panose="02010600040101010101" charset="-122"/>
                <a:cs typeface="华文中宋" panose="02010600040101010101" charset="-122"/>
              </a:rPr>
              <a:t>2</a:t>
            </a:r>
            <a:r>
              <a:rPr lang="zh-CN" altLang="en-US" sz="2000">
                <a:highlight>
                  <a:srgbClr val="FFFF00"/>
                </a:highlight>
                <a:latin typeface="华文中宋" panose="02010600040101010101" charset="-122"/>
                <a:ea typeface="华文中宋" panose="02010600040101010101" charset="-122"/>
                <a:cs typeface="华文中宋" panose="02010600040101010101" charset="-122"/>
              </a:rPr>
              <a:t>，魔法咒语是大</a:t>
            </a:r>
            <a:r>
              <a:rPr lang="zh-CN" altLang="en-US" sz="2000">
                <a:highlight>
                  <a:srgbClr val="FFFF00"/>
                </a:highlight>
                <a:latin typeface="华文中宋" panose="02010600040101010101" charset="-122"/>
                <a:ea typeface="华文中宋" panose="02010600040101010101" charset="-122"/>
                <a:cs typeface="华文中宋" panose="02010600040101010101" charset="-122"/>
              </a:rPr>
              <a:t>于魔法，会出现什么结果？</a:t>
            </a:r>
            <a:endParaRPr lang="zh-CN" altLang="en-US" sz="2000">
              <a:highlight>
                <a:srgbClr val="FFFF00"/>
              </a:highlight>
              <a:latin typeface="华文中宋" panose="02010600040101010101" charset="-122"/>
              <a:ea typeface="华文中宋" panose="02010600040101010101" charset="-122"/>
              <a:cs typeface="华文中宋" panose="02010600040101010101" charset="-122"/>
            </a:endParaRPr>
          </a:p>
        </p:txBody>
      </p:sp>
      <p:pic>
        <p:nvPicPr>
          <p:cNvPr id="12" name="图片 11" descr="屏幕截图 2023-11-24 174548"/>
          <p:cNvPicPr>
            <a:picLocks noChangeAspect="1"/>
          </p:cNvPicPr>
          <p:nvPr/>
        </p:nvPicPr>
        <p:blipFill>
          <a:blip r:embed="rId7"/>
          <a:stretch>
            <a:fillRect/>
          </a:stretch>
        </p:blipFill>
        <p:spPr>
          <a:xfrm>
            <a:off x="2440940" y="5101590"/>
            <a:ext cx="3613150" cy="1105535"/>
          </a:xfrm>
          <a:prstGeom prst="rect">
            <a:avLst/>
          </a:prstGeom>
        </p:spPr>
      </p:pic>
      <p:pic>
        <p:nvPicPr>
          <p:cNvPr id="14" name="图片 13" descr="思考"/>
          <p:cNvPicPr>
            <a:picLocks noChangeAspect="1"/>
          </p:cNvPicPr>
          <p:nvPr/>
        </p:nvPicPr>
        <p:blipFill>
          <a:blip r:embed="rId8"/>
          <a:stretch>
            <a:fillRect/>
          </a:stretch>
        </p:blipFill>
        <p:spPr>
          <a:xfrm>
            <a:off x="1645920" y="2513965"/>
            <a:ext cx="3275965" cy="3136265"/>
          </a:xfrm>
          <a:prstGeom prst="rect">
            <a:avLst/>
          </a:prstGeom>
        </p:spPr>
      </p:pic>
      <p:grpSp>
        <p:nvGrpSpPr>
          <p:cNvPr id="17" name="组合 16" descr="7b0a202020202274657874626f78223a2022220a7d0a"/>
          <p:cNvGrpSpPr/>
          <p:nvPr/>
        </p:nvGrpSpPr>
        <p:grpSpPr>
          <a:xfrm>
            <a:off x="4829810" y="448945"/>
            <a:ext cx="3410585" cy="3133725"/>
            <a:chOff x="7577" y="3377"/>
            <a:chExt cx="4048" cy="4051"/>
          </a:xfrm>
        </p:grpSpPr>
        <p:grpSp>
          <p:nvGrpSpPr>
            <p:cNvPr id="19" name="组合 18"/>
            <p:cNvGrpSpPr/>
            <p:nvPr/>
          </p:nvGrpSpPr>
          <p:grpSpPr>
            <a:xfrm>
              <a:off x="7577" y="3377"/>
              <a:ext cx="4048" cy="4051"/>
              <a:chOff x="7577" y="3377"/>
              <a:chExt cx="4048" cy="4051"/>
            </a:xfrm>
          </p:grpSpPr>
          <p:sp>
            <p:nvSpPr>
              <p:cNvPr id="20" name="图形 5"/>
              <p:cNvSpPr/>
              <p:nvPr>
                <p:custDataLst>
                  <p:tags r:id="rId9"/>
                </p:custDataLst>
              </p:nvPr>
            </p:nvSpPr>
            <p:spPr>
              <a:xfrm>
                <a:off x="7577" y="3377"/>
                <a:ext cx="3005" cy="3084"/>
              </a:xfrm>
              <a:custGeom>
                <a:avLst/>
                <a:gdLst>
                  <a:gd name="connsiteX0" fmla="*/ 208610 w 1908156"/>
                  <a:gd name="connsiteY0" fmla="*/ 1958064 h 1958063"/>
                  <a:gd name="connsiteX1" fmla="*/ 179912 w 1908156"/>
                  <a:gd name="connsiteY1" fmla="*/ 1941507 h 1958063"/>
                  <a:gd name="connsiteX2" fmla="*/ 0 w 1908156"/>
                  <a:gd name="connsiteY2" fmla="*/ 1285876 h 1958063"/>
                  <a:gd name="connsiteX3" fmla="*/ 1285876 w 1908156"/>
                  <a:gd name="connsiteY3" fmla="*/ 0 h 1958063"/>
                  <a:gd name="connsiteX4" fmla="*/ 1890734 w 1908156"/>
                  <a:gd name="connsiteY4" fmla="*/ 151215 h 1958063"/>
                  <a:gd name="connsiteX5" fmla="*/ 1903980 w 1908156"/>
                  <a:gd name="connsiteY5" fmla="*/ 196469 h 1958063"/>
                  <a:gd name="connsiteX6" fmla="*/ 1858726 w 1908156"/>
                  <a:gd name="connsiteY6" fmla="*/ 209714 h 1958063"/>
                  <a:gd name="connsiteX7" fmla="*/ 1284772 w 1908156"/>
                  <a:gd name="connsiteY7" fmla="*/ 66225 h 1958063"/>
                  <a:gd name="connsiteX8" fmla="*/ 66225 w 1908156"/>
                  <a:gd name="connsiteY8" fmla="*/ 1285876 h 1958063"/>
                  <a:gd name="connsiteX9" fmla="*/ 236204 w 1908156"/>
                  <a:gd name="connsiteY9" fmla="*/ 1908395 h 1958063"/>
                  <a:gd name="connsiteX10" fmla="*/ 225166 w 1908156"/>
                  <a:gd name="connsiteY10" fmla="*/ 1953649 h 1958063"/>
                  <a:gd name="connsiteX11" fmla="*/ 208610 w 1908156"/>
                  <a:gd name="connsiteY11" fmla="*/ 1958064 h 195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8156" h="1958063">
                    <a:moveTo>
                      <a:pt x="208610" y="1958064"/>
                    </a:moveTo>
                    <a:cubicBezTo>
                      <a:pt x="197572" y="1958064"/>
                      <a:pt x="186535" y="1952545"/>
                      <a:pt x="179912" y="1941507"/>
                    </a:cubicBezTo>
                    <a:cubicBezTo>
                      <a:pt x="62914" y="1743935"/>
                      <a:pt x="0" y="1517665"/>
                      <a:pt x="0" y="1285876"/>
                    </a:cubicBezTo>
                    <a:cubicBezTo>
                      <a:pt x="0" y="577265"/>
                      <a:pt x="577265" y="0"/>
                      <a:pt x="1285876" y="0"/>
                    </a:cubicBezTo>
                    <a:cubicBezTo>
                      <a:pt x="1496693" y="0"/>
                      <a:pt x="1706407" y="51877"/>
                      <a:pt x="1890734" y="151215"/>
                    </a:cubicBezTo>
                    <a:cubicBezTo>
                      <a:pt x="1907291" y="160045"/>
                      <a:pt x="1912810" y="179912"/>
                      <a:pt x="1903980" y="196469"/>
                    </a:cubicBezTo>
                    <a:cubicBezTo>
                      <a:pt x="1895150" y="213025"/>
                      <a:pt x="1875282" y="218544"/>
                      <a:pt x="1858726" y="209714"/>
                    </a:cubicBezTo>
                    <a:cubicBezTo>
                      <a:pt x="1683228" y="115894"/>
                      <a:pt x="1484552" y="66225"/>
                      <a:pt x="1284772" y="66225"/>
                    </a:cubicBezTo>
                    <a:cubicBezTo>
                      <a:pt x="613688" y="66225"/>
                      <a:pt x="66225" y="613688"/>
                      <a:pt x="66225" y="1285876"/>
                    </a:cubicBezTo>
                    <a:cubicBezTo>
                      <a:pt x="66225" y="1505524"/>
                      <a:pt x="124724" y="1720756"/>
                      <a:pt x="236204" y="1908395"/>
                    </a:cubicBezTo>
                    <a:cubicBezTo>
                      <a:pt x="245034" y="1923847"/>
                      <a:pt x="240619" y="1944819"/>
                      <a:pt x="225166" y="1953649"/>
                    </a:cubicBezTo>
                    <a:cubicBezTo>
                      <a:pt x="219647" y="1956960"/>
                      <a:pt x="214129" y="1958064"/>
                      <a:pt x="208610" y="1958064"/>
                    </a:cubicBezTo>
                    <a:close/>
                  </a:path>
                </a:pathLst>
              </a:custGeom>
              <a:solidFill>
                <a:srgbClr val="FFCCCC"/>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图形 5"/>
              <p:cNvSpPr/>
              <p:nvPr>
                <p:custDataLst>
                  <p:tags r:id="rId10"/>
                </p:custDataLst>
              </p:nvPr>
            </p:nvSpPr>
            <p:spPr>
              <a:xfrm>
                <a:off x="8833" y="4350"/>
                <a:ext cx="2793" cy="3078"/>
              </a:xfrm>
              <a:custGeom>
                <a:avLst/>
                <a:gdLst>
                  <a:gd name="connsiteX0" fmla="*/ 487864 w 1773741"/>
                  <a:gd name="connsiteY0" fmla="*/ 1954794 h 1954793"/>
                  <a:gd name="connsiteX1" fmla="*/ 20975 w 1773741"/>
                  <a:gd name="connsiteY1" fmla="*/ 1867597 h 1954793"/>
                  <a:gd name="connsiteX2" fmla="*/ 2212 w 1773741"/>
                  <a:gd name="connsiteY2" fmla="*/ 1824551 h 1954793"/>
                  <a:gd name="connsiteX3" fmla="*/ 45258 w 1773741"/>
                  <a:gd name="connsiteY3" fmla="*/ 1805787 h 1954793"/>
                  <a:gd name="connsiteX4" fmla="*/ 487864 w 1773741"/>
                  <a:gd name="connsiteY4" fmla="*/ 1888569 h 1954793"/>
                  <a:gd name="connsiteX5" fmla="*/ 1707515 w 1773741"/>
                  <a:gd name="connsiteY5" fmla="*/ 668918 h 1954793"/>
                  <a:gd name="connsiteX6" fmla="*/ 1538640 w 1773741"/>
                  <a:gd name="connsiteY6" fmla="*/ 49711 h 1954793"/>
                  <a:gd name="connsiteX7" fmla="*/ 1550782 w 1773741"/>
                  <a:gd name="connsiteY7" fmla="*/ 4457 h 1954793"/>
                  <a:gd name="connsiteX8" fmla="*/ 1596036 w 1773741"/>
                  <a:gd name="connsiteY8" fmla="*/ 16598 h 1954793"/>
                  <a:gd name="connsiteX9" fmla="*/ 1773740 w 1773741"/>
                  <a:gd name="connsiteY9" fmla="*/ 668918 h 1954793"/>
                  <a:gd name="connsiteX10" fmla="*/ 487864 w 1773741"/>
                  <a:gd name="connsiteY10" fmla="*/ 1954794 h 195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3741" h="1954793">
                    <a:moveTo>
                      <a:pt x="487864" y="1954794"/>
                    </a:moveTo>
                    <a:cubicBezTo>
                      <a:pt x="326716" y="1954794"/>
                      <a:pt x="169983" y="1924993"/>
                      <a:pt x="20975" y="1867597"/>
                    </a:cubicBezTo>
                    <a:cubicBezTo>
                      <a:pt x="4419" y="1860975"/>
                      <a:pt x="-4411" y="1842211"/>
                      <a:pt x="2212" y="1824551"/>
                    </a:cubicBezTo>
                    <a:cubicBezTo>
                      <a:pt x="8834" y="1807994"/>
                      <a:pt x="27598" y="1799165"/>
                      <a:pt x="45258" y="1805787"/>
                    </a:cubicBezTo>
                    <a:cubicBezTo>
                      <a:pt x="186539" y="1860975"/>
                      <a:pt x="335546" y="1888569"/>
                      <a:pt x="487864" y="1888569"/>
                    </a:cubicBezTo>
                    <a:cubicBezTo>
                      <a:pt x="1160052" y="1888569"/>
                      <a:pt x="1707515" y="1341106"/>
                      <a:pt x="1707515" y="668918"/>
                    </a:cubicBezTo>
                    <a:cubicBezTo>
                      <a:pt x="1707515" y="450374"/>
                      <a:pt x="1649016" y="236246"/>
                      <a:pt x="1538640" y="49711"/>
                    </a:cubicBezTo>
                    <a:cubicBezTo>
                      <a:pt x="1529810" y="34258"/>
                      <a:pt x="1534225" y="13287"/>
                      <a:pt x="1550782" y="4457"/>
                    </a:cubicBezTo>
                    <a:cubicBezTo>
                      <a:pt x="1566234" y="-4373"/>
                      <a:pt x="1587206" y="42"/>
                      <a:pt x="1596036" y="16598"/>
                    </a:cubicBezTo>
                    <a:cubicBezTo>
                      <a:pt x="1711930" y="213067"/>
                      <a:pt x="1773740" y="439337"/>
                      <a:pt x="1773740" y="668918"/>
                    </a:cubicBezTo>
                    <a:cubicBezTo>
                      <a:pt x="1774844" y="1377530"/>
                      <a:pt x="1197580" y="1954794"/>
                      <a:pt x="487864" y="1954794"/>
                    </a:cubicBezTo>
                    <a:close/>
                  </a:path>
                </a:pathLst>
              </a:custGeom>
              <a:solidFill>
                <a:srgbClr val="FFCCCC"/>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图形 5"/>
              <p:cNvSpPr/>
              <p:nvPr>
                <p:custDataLst>
                  <p:tags r:id="rId11"/>
                </p:custDataLst>
              </p:nvPr>
            </p:nvSpPr>
            <p:spPr>
              <a:xfrm>
                <a:off x="10996" y="4006"/>
                <a:ext cx="424" cy="301"/>
              </a:xfrm>
              <a:custGeom>
                <a:avLst/>
                <a:gdLst>
                  <a:gd name="connsiteX0" fmla="*/ 0 w 269316"/>
                  <a:gd name="connsiteY0" fmla="*/ 129139 h 190949"/>
                  <a:gd name="connsiteX1" fmla="*/ 196469 w 269316"/>
                  <a:gd name="connsiteY1" fmla="*/ 0 h 190949"/>
                  <a:gd name="connsiteX2" fmla="*/ 269316 w 269316"/>
                  <a:gd name="connsiteY2" fmla="*/ 137970 h 190949"/>
                  <a:gd name="connsiteX3" fmla="*/ 26490 w 269316"/>
                  <a:gd name="connsiteY3" fmla="*/ 190950 h 190949"/>
                </a:gdLst>
                <a:ahLst/>
                <a:cxnLst>
                  <a:cxn ang="0">
                    <a:pos x="connsiteX0" y="connsiteY0"/>
                  </a:cxn>
                  <a:cxn ang="0">
                    <a:pos x="connsiteX1" y="connsiteY1"/>
                  </a:cxn>
                  <a:cxn ang="0">
                    <a:pos x="connsiteX2" y="connsiteY2"/>
                  </a:cxn>
                  <a:cxn ang="0">
                    <a:pos x="connsiteX3" y="connsiteY3"/>
                  </a:cxn>
                </a:cxnLst>
                <a:rect l="l" t="t" r="r" b="b"/>
                <a:pathLst>
                  <a:path w="269316" h="190949">
                    <a:moveTo>
                      <a:pt x="0" y="129139"/>
                    </a:moveTo>
                    <a:lnTo>
                      <a:pt x="196469" y="0"/>
                    </a:lnTo>
                    <a:lnTo>
                      <a:pt x="269316" y="137970"/>
                    </a:lnTo>
                    <a:lnTo>
                      <a:pt x="26490" y="190950"/>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图形 5"/>
              <p:cNvSpPr/>
              <p:nvPr>
                <p:custDataLst>
                  <p:tags r:id="rId12"/>
                </p:custDataLst>
              </p:nvPr>
            </p:nvSpPr>
            <p:spPr>
              <a:xfrm>
                <a:off x="10789" y="3648"/>
                <a:ext cx="546" cy="515"/>
              </a:xfrm>
              <a:custGeom>
                <a:avLst/>
                <a:gdLst>
                  <a:gd name="connsiteX0" fmla="*/ 0 w 346579"/>
                  <a:gd name="connsiteY0" fmla="*/ 270420 h 326711"/>
                  <a:gd name="connsiteX1" fmla="*/ 147903 w 346579"/>
                  <a:gd name="connsiteY1" fmla="*/ 0 h 326711"/>
                  <a:gd name="connsiteX2" fmla="*/ 346580 w 346579"/>
                  <a:gd name="connsiteY2" fmla="*/ 133555 h 326711"/>
                  <a:gd name="connsiteX3" fmla="*/ 69537 w 346579"/>
                  <a:gd name="connsiteY3" fmla="*/ 326712 h 326711"/>
                </a:gdLst>
                <a:ahLst/>
                <a:cxnLst>
                  <a:cxn ang="0">
                    <a:pos x="connsiteX0" y="connsiteY0"/>
                  </a:cxn>
                  <a:cxn ang="0">
                    <a:pos x="connsiteX1" y="connsiteY1"/>
                  </a:cxn>
                  <a:cxn ang="0">
                    <a:pos x="connsiteX2" y="connsiteY2"/>
                  </a:cxn>
                  <a:cxn ang="0">
                    <a:pos x="connsiteX3" y="connsiteY3"/>
                  </a:cxn>
                </a:cxnLst>
                <a:rect l="l" t="t" r="r" b="b"/>
                <a:pathLst>
                  <a:path w="346579" h="326711">
                    <a:moveTo>
                      <a:pt x="0" y="270420"/>
                    </a:moveTo>
                    <a:lnTo>
                      <a:pt x="147903" y="0"/>
                    </a:lnTo>
                    <a:lnTo>
                      <a:pt x="346580" y="133555"/>
                    </a:lnTo>
                    <a:lnTo>
                      <a:pt x="69537" y="326712"/>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图形 5"/>
              <p:cNvSpPr/>
              <p:nvPr>
                <p:custDataLst>
                  <p:tags r:id="rId13"/>
                </p:custDataLst>
              </p:nvPr>
            </p:nvSpPr>
            <p:spPr>
              <a:xfrm>
                <a:off x="10631" y="3571"/>
                <a:ext cx="318" cy="396"/>
              </a:xfrm>
              <a:custGeom>
                <a:avLst/>
                <a:gdLst>
                  <a:gd name="connsiteX0" fmla="*/ 0 w 201987"/>
                  <a:gd name="connsiteY0" fmla="*/ 229581 h 251656"/>
                  <a:gd name="connsiteX1" fmla="*/ 43046 w 201987"/>
                  <a:gd name="connsiteY1" fmla="*/ 0 h 251656"/>
                  <a:gd name="connsiteX2" fmla="*/ 201987 w 201987"/>
                  <a:gd name="connsiteY2" fmla="*/ 62914 h 251656"/>
                  <a:gd name="connsiteX3" fmla="*/ 58499 w 201987"/>
                  <a:gd name="connsiteY3" fmla="*/ 251656 h 251656"/>
                </a:gdLst>
                <a:ahLst/>
                <a:cxnLst>
                  <a:cxn ang="0">
                    <a:pos x="connsiteX0" y="connsiteY0"/>
                  </a:cxn>
                  <a:cxn ang="0">
                    <a:pos x="connsiteX1" y="connsiteY1"/>
                  </a:cxn>
                  <a:cxn ang="0">
                    <a:pos x="connsiteX2" y="connsiteY2"/>
                  </a:cxn>
                  <a:cxn ang="0">
                    <a:pos x="connsiteX3" y="connsiteY3"/>
                  </a:cxn>
                </a:cxnLst>
                <a:rect l="l" t="t" r="r" b="b"/>
                <a:pathLst>
                  <a:path w="201987" h="251656">
                    <a:moveTo>
                      <a:pt x="0" y="229581"/>
                    </a:moveTo>
                    <a:lnTo>
                      <a:pt x="43046" y="0"/>
                    </a:lnTo>
                    <a:lnTo>
                      <a:pt x="201987" y="62914"/>
                    </a:lnTo>
                    <a:lnTo>
                      <a:pt x="58499" y="251656"/>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图形 5"/>
              <p:cNvSpPr/>
              <p:nvPr>
                <p:custDataLst>
                  <p:tags r:id="rId14"/>
                </p:custDataLst>
              </p:nvPr>
            </p:nvSpPr>
            <p:spPr>
              <a:xfrm>
                <a:off x="7943" y="6585"/>
                <a:ext cx="602" cy="515"/>
              </a:xfrm>
              <a:custGeom>
                <a:avLst/>
                <a:gdLst>
                  <a:gd name="connsiteX0" fmla="*/ 382098 w 382097"/>
                  <a:gd name="connsiteY0" fmla="*/ 326750 h 326749"/>
                  <a:gd name="connsiteX1" fmla="*/ 3509 w 382097"/>
                  <a:gd name="connsiteY1" fmla="*/ 135800 h 326749"/>
                  <a:gd name="connsiteX2" fmla="*/ 130441 w 382097"/>
                  <a:gd name="connsiteY2" fmla="*/ 68470 h 326749"/>
                  <a:gd name="connsiteX3" fmla="*/ 172384 w 382097"/>
                  <a:gd name="connsiteY3" fmla="*/ 5556 h 326749"/>
                  <a:gd name="connsiteX4" fmla="*/ 283863 w 382097"/>
                  <a:gd name="connsiteY4" fmla="*/ 80612 h 326749"/>
                  <a:gd name="connsiteX5" fmla="*/ 382098 w 382097"/>
                  <a:gd name="connsiteY5" fmla="*/ 326750 h 32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097" h="326749">
                    <a:moveTo>
                      <a:pt x="382098" y="326750"/>
                    </a:moveTo>
                    <a:cubicBezTo>
                      <a:pt x="382098" y="326750"/>
                      <a:pt x="52074" y="305778"/>
                      <a:pt x="3509" y="135800"/>
                    </a:cubicBezTo>
                    <a:cubicBezTo>
                      <a:pt x="-20773" y="50810"/>
                      <a:pt x="87395" y="2245"/>
                      <a:pt x="130441" y="68470"/>
                    </a:cubicBezTo>
                    <a:cubicBezTo>
                      <a:pt x="130441" y="68470"/>
                      <a:pt x="133752" y="23217"/>
                      <a:pt x="172384" y="5556"/>
                    </a:cubicBezTo>
                    <a:cubicBezTo>
                      <a:pt x="212119" y="-12104"/>
                      <a:pt x="291590" y="12179"/>
                      <a:pt x="283863" y="80612"/>
                    </a:cubicBezTo>
                    <a:cubicBezTo>
                      <a:pt x="265099" y="242864"/>
                      <a:pt x="382098" y="326750"/>
                      <a:pt x="382098" y="326750"/>
                    </a:cubicBezTo>
                    <a:close/>
                  </a:path>
                </a:pathLst>
              </a:custGeom>
              <a:solidFill>
                <a:srgbClr val="B3E8E4"/>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图形 5"/>
              <p:cNvSpPr/>
              <p:nvPr>
                <p:custDataLst>
                  <p:tags r:id="rId15"/>
                </p:custDataLst>
              </p:nvPr>
            </p:nvSpPr>
            <p:spPr>
              <a:xfrm>
                <a:off x="8583" y="6973"/>
                <a:ext cx="139" cy="155"/>
              </a:xfrm>
              <a:custGeom>
                <a:avLst/>
                <a:gdLst>
                  <a:gd name="connsiteX0" fmla="*/ 88328 w 88328"/>
                  <a:gd name="connsiteY0" fmla="*/ 98514 h 98514"/>
                  <a:gd name="connsiteX1" fmla="*/ 28 w 88328"/>
                  <a:gd name="connsiteY1" fmla="*/ 24562 h 98514"/>
                  <a:gd name="connsiteX2" fmla="*/ 37556 w 88328"/>
                  <a:gd name="connsiteY2" fmla="*/ 14629 h 98514"/>
                  <a:gd name="connsiteX3" fmla="*/ 53008 w 88328"/>
                  <a:gd name="connsiteY3" fmla="*/ 280 h 98514"/>
                  <a:gd name="connsiteX4" fmla="*/ 77291 w 88328"/>
                  <a:gd name="connsiteY4" fmla="*/ 26770 h 98514"/>
                  <a:gd name="connsiteX5" fmla="*/ 88328 w 88328"/>
                  <a:gd name="connsiteY5" fmla="*/ 98514 h 9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28" h="98514">
                    <a:moveTo>
                      <a:pt x="88328" y="98514"/>
                    </a:moveTo>
                    <a:cubicBezTo>
                      <a:pt x="88328" y="98514"/>
                      <a:pt x="2235" y="72024"/>
                      <a:pt x="28" y="24562"/>
                    </a:cubicBezTo>
                    <a:cubicBezTo>
                      <a:pt x="-1076" y="280"/>
                      <a:pt x="30933" y="-5239"/>
                      <a:pt x="37556" y="14629"/>
                    </a:cubicBezTo>
                    <a:cubicBezTo>
                      <a:pt x="37556" y="14629"/>
                      <a:pt x="40867" y="2487"/>
                      <a:pt x="53008" y="280"/>
                    </a:cubicBezTo>
                    <a:cubicBezTo>
                      <a:pt x="64046" y="-1928"/>
                      <a:pt x="83913" y="9110"/>
                      <a:pt x="77291" y="26770"/>
                    </a:cubicBezTo>
                    <a:cubicBezTo>
                      <a:pt x="62942" y="69817"/>
                      <a:pt x="88328" y="98514"/>
                      <a:pt x="88328" y="98514"/>
                    </a:cubicBezTo>
                    <a:close/>
                  </a:path>
                </a:pathLst>
              </a:custGeom>
              <a:solidFill>
                <a:srgbClr val="B3E8E4"/>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7" name="文本框 26"/>
            <p:cNvSpPr txBox="1"/>
            <p:nvPr>
              <p:custDataLst>
                <p:tags r:id="rId16"/>
              </p:custDataLst>
            </p:nvPr>
          </p:nvSpPr>
          <p:spPr>
            <a:xfrm>
              <a:off x="7892" y="4873"/>
              <a:ext cx="3257" cy="10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a:solidFill>
                    <a:schemeClr val="tx1"/>
                  </a:solidFill>
                  <a:highlight>
                    <a:srgbClr val="FFFF00"/>
                  </a:highlight>
                  <a:uFillTx/>
                  <a:latin typeface="华文中宋" panose="02010600040101010101" charset="-122"/>
                  <a:ea typeface="华文中宋" panose="02010600040101010101" charset="-122"/>
                  <a:cs typeface="华文中宋" panose="02010600040101010101" charset="-122"/>
                </a:rPr>
                <a:t>为什么在打印时出现了</a:t>
              </a:r>
              <a:r>
                <a:rPr lang="en-US" altLang="zh-CN" sz="2400">
                  <a:solidFill>
                    <a:schemeClr val="tx1"/>
                  </a:solidFill>
                  <a:highlight>
                    <a:srgbClr val="FFFF00"/>
                  </a:highlight>
                  <a:uFillTx/>
                  <a:latin typeface="华文中宋" panose="02010600040101010101" charset="-122"/>
                  <a:ea typeface="华文中宋" panose="02010600040101010101" charset="-122"/>
                  <a:cs typeface="华文中宋" panose="02010600040101010101" charset="-122"/>
                </a:rPr>
                <a:t>str</a:t>
              </a:r>
              <a:r>
                <a:rPr lang="zh-CN" altLang="en-US" sz="2400">
                  <a:solidFill>
                    <a:schemeClr val="tx1"/>
                  </a:solidFill>
                  <a:highlight>
                    <a:srgbClr val="FFFF00"/>
                  </a:highlight>
                  <a:uFillTx/>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highlight>
                  <a:srgbClr val="FFFF00"/>
                </a:highlight>
                <a:uFillTx/>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1"/>
                                        </p:tgtEl>
                                        <p:attrNameLst>
                                          <p:attrName>ppt_y</p:attrName>
                                        </p:attrNameLst>
                                      </p:cBhvr>
                                      <p:tavLst>
                                        <p:tav tm="0">
                                          <p:val>
                                            <p:strVal val="#ppt_y"/>
                                          </p:val>
                                        </p:tav>
                                        <p:tav tm="100000">
                                          <p:val>
                                            <p:strVal val="#ppt_y"/>
                                          </p:val>
                                        </p:tav>
                                      </p:tavLst>
                                    </p:anim>
                                    <p:anim calcmode="lin" valueType="num">
                                      <p:cBhvr>
                                        <p:cTn id="30"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小孩"/>
          <p:cNvPicPr>
            <a:picLocks noChangeAspect="1"/>
          </p:cNvPicPr>
          <p:nvPr/>
        </p:nvPicPr>
        <p:blipFill>
          <a:blip r:embed="rId1"/>
          <a:stretch>
            <a:fillRect/>
          </a:stretch>
        </p:blipFill>
        <p:spPr>
          <a:xfrm>
            <a:off x="-98425" y="172085"/>
            <a:ext cx="3596005" cy="3596005"/>
          </a:xfrm>
          <a:prstGeom prst="rect">
            <a:avLst/>
          </a:prstGeom>
        </p:spPr>
      </p:pic>
      <p:sp>
        <p:nvSpPr>
          <p:cNvPr id="4" name="文本框 3"/>
          <p:cNvSpPr txBox="1"/>
          <p:nvPr/>
        </p:nvSpPr>
        <p:spPr>
          <a:xfrm>
            <a:off x="4990465" y="703495"/>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什么是</a:t>
            </a:r>
            <a:r>
              <a:rPr lang="en-US" altLang="zh-CN" sz="2400">
                <a:highlight>
                  <a:srgbClr val="FFFF00"/>
                </a:highlight>
                <a:latin typeface="华文中宋" panose="02010600040101010101" charset="-122"/>
                <a:ea typeface="华文中宋" panose="02010600040101010101" charset="-122"/>
              </a:rPr>
              <a:t>str</a:t>
            </a:r>
            <a:r>
              <a:rPr lang="zh-CN" altLang="en-US" sz="2400">
                <a:highlight>
                  <a:srgbClr val="FFFF00"/>
                </a:highlight>
                <a:latin typeface="华文中宋" panose="02010600040101010101" charset="-122"/>
                <a:ea typeface="华文中宋" panose="02010600040101010101" charset="-122"/>
              </a:rPr>
              <a:t>（）？</a:t>
            </a:r>
            <a:endParaRPr lang="zh-CN" altLang="en-US" sz="2400">
              <a:highlight>
                <a:srgbClr val="FFFF00"/>
              </a:highlight>
              <a:latin typeface="华文中宋" panose="02010600040101010101" charset="-122"/>
              <a:ea typeface="华文中宋" panose="02010600040101010101" charset="-122"/>
            </a:endParaRPr>
          </a:p>
        </p:txBody>
      </p:sp>
      <p:sp>
        <p:nvSpPr>
          <p:cNvPr id="5" name="文本框 4" descr="7b0a2020202022776f7264617274223a20227b5c2269645c223a32353030313430392c5c227469645c223a5c225c227d220a7d0a"/>
          <p:cNvSpPr txBox="1"/>
          <p:nvPr/>
        </p:nvSpPr>
        <p:spPr>
          <a:xfrm>
            <a:off x="3300095" y="1717040"/>
            <a:ext cx="7730490" cy="56927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str()就像是一个变身魔法，可以把数字变成文字。比如，你可以告诉计算机：“把数字5变成文字‘5’。” str() 就会把这个数字变成文字，让计算机可以像读故事一样看待这个数字。</a:t>
            </a:r>
            <a:endPar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endParaRPr>
          </a:p>
          <a:p>
            <a:pPr algn="l"/>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简单来说，str() 是一个让数字变成文字的魔法工具，就像是给数字穿上文字的魔法外套一样简单！</a:t>
            </a:r>
            <a:endPar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endParaRPr>
          </a:p>
          <a:p>
            <a:pPr algn="l"/>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python</a:t>
            </a:r>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在打印时，类似于</a:t>
            </a:r>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a:t>
            </a:r>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大于</a:t>
            </a:r>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a:t>
            </a:r>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不大于</a:t>
            </a:r>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a:t>
            </a:r>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之类的字符不能跟非字符一起打印，因为我们算出的结果是数字（非字符），所以我们要使用</a:t>
            </a:r>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str</a:t>
            </a:r>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（）为</a:t>
            </a:r>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计算结果穿上文字的</a:t>
            </a:r>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魔法外套！</a:t>
            </a:r>
            <a:endPar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endParaRPr>
          </a:p>
          <a:p>
            <a:pPr algn="l"/>
            <a:endPar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endParaRPr>
          </a:p>
          <a:p>
            <a:pPr algn="l"/>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a:p>
            <a:pPr algn="l"/>
            <a:endParaRPr lang="zh-CN" altLang="en-US"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雅酷黑W" charset="0"/>
              <a:ea typeface="汉仪雅酷黑 85W" panose="020B0904020202020204" charset="-122"/>
              <a:cs typeface="汉仪雅酷黑W" charset="0"/>
            </a:endParaRPr>
          </a:p>
        </p:txBody>
      </p:sp>
      <p:pic>
        <p:nvPicPr>
          <p:cNvPr id="6" name="图片 5" descr="20220617112854_24c0e"/>
          <p:cNvPicPr>
            <a:picLocks noChangeAspect="1"/>
          </p:cNvPicPr>
          <p:nvPr/>
        </p:nvPicPr>
        <p:blipFill>
          <a:blip r:embed="rId2"/>
          <a:stretch>
            <a:fillRect/>
          </a:stretch>
        </p:blipFill>
        <p:spPr>
          <a:xfrm>
            <a:off x="369570" y="3768090"/>
            <a:ext cx="2787650" cy="27876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4" name="文本框 23"/>
          <p:cNvSpPr txBox="1"/>
          <p:nvPr>
            <p:custDataLst>
              <p:tags r:id="rId3"/>
            </p:custDataLst>
          </p:nvPr>
        </p:nvSpPr>
        <p:spPr>
          <a:xfrm>
            <a:off x="1520190" y="421005"/>
            <a:ext cx="7541895" cy="583565"/>
          </a:xfrm>
          <a:prstGeom prst="rect">
            <a:avLst/>
          </a:prstGeom>
          <a:noFill/>
        </p:spPr>
        <p:txBody>
          <a:bodyPr wrap="square" rtlCol="0">
            <a:spAutoFit/>
          </a:bodyPr>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魔法口袋计算器程序制作</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一</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61六一儿童节童年_搭积木"/>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020" y="3383915"/>
            <a:ext cx="3474085" cy="3474085"/>
          </a:xfrm>
          <a:prstGeom prst="rect">
            <a:avLst/>
          </a:prstGeom>
        </p:spPr>
      </p:pic>
      <p:sp>
        <p:nvSpPr>
          <p:cNvPr id="4" name="文本框 3"/>
          <p:cNvSpPr txBox="1"/>
          <p:nvPr/>
        </p:nvSpPr>
        <p:spPr>
          <a:xfrm>
            <a:off x="554355" y="1278255"/>
            <a:ext cx="585470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让我们开始制作我们的魔法计算器吧！</a:t>
            </a:r>
            <a:endParaRPr lang="zh-CN" altLang="en-US" sz="2400">
              <a:highlight>
                <a:srgbClr val="FFFF00"/>
              </a:highlight>
              <a:latin typeface="华文中宋" panose="02010600040101010101" charset="-122"/>
              <a:ea typeface="华文中宋" panose="02010600040101010101" charset="-122"/>
            </a:endParaRPr>
          </a:p>
        </p:txBody>
      </p:sp>
      <p:sp>
        <p:nvSpPr>
          <p:cNvPr id="5" name="文本框 4"/>
          <p:cNvSpPr txBox="1"/>
          <p:nvPr/>
        </p:nvSpPr>
        <p:spPr>
          <a:xfrm>
            <a:off x="554355" y="1817370"/>
            <a:ext cx="585406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首先，我们要制作一个计算器的进入页面！</a:t>
            </a:r>
            <a:endParaRPr lang="zh-CN" altLang="en-US" sz="2400">
              <a:highlight>
                <a:srgbClr val="FFFF00"/>
              </a:highlight>
              <a:latin typeface="华文中宋" panose="02010600040101010101" charset="-122"/>
              <a:ea typeface="华文中宋" panose="02010600040101010101" charset="-122"/>
            </a:endParaRPr>
          </a:p>
        </p:txBody>
      </p:sp>
      <p:pic>
        <p:nvPicPr>
          <p:cNvPr id="6" name="图片 5"/>
          <p:cNvPicPr>
            <a:picLocks noChangeAspect="1"/>
          </p:cNvPicPr>
          <p:nvPr/>
        </p:nvPicPr>
        <p:blipFill>
          <a:blip r:embed="rId6"/>
          <a:srcRect l="1716"/>
          <a:stretch>
            <a:fillRect/>
          </a:stretch>
        </p:blipFill>
        <p:spPr>
          <a:xfrm>
            <a:off x="427355" y="2277745"/>
            <a:ext cx="11381740" cy="1132205"/>
          </a:xfrm>
          <a:prstGeom prst="rect">
            <a:avLst/>
          </a:prstGeom>
        </p:spPr>
      </p:pic>
      <p:grpSp>
        <p:nvGrpSpPr>
          <p:cNvPr id="7" name="泡泡浴" descr="7b0a202020202274657874626f78223a2022220a7d0a"/>
          <p:cNvGrpSpPr/>
          <p:nvPr/>
        </p:nvGrpSpPr>
        <p:grpSpPr>
          <a:xfrm>
            <a:off x="6730048" y="474345"/>
            <a:ext cx="4319905" cy="2200910"/>
            <a:chOff x="5339" y="3234"/>
            <a:chExt cx="6803" cy="3466"/>
          </a:xfrm>
        </p:grpSpPr>
        <p:pic>
          <p:nvPicPr>
            <p:cNvPr id="8" name="图片 7" descr="横-10"/>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5339" y="3234"/>
              <a:ext cx="6803" cy="3466"/>
            </a:xfrm>
            <a:prstGeom prst="rect">
              <a:avLst/>
            </a:prstGeom>
          </p:spPr>
        </p:pic>
        <p:sp>
          <p:nvSpPr>
            <p:cNvPr id="35" name="文本框 34"/>
            <p:cNvSpPr txBox="1"/>
            <p:nvPr>
              <p:custDataLst>
                <p:tags r:id="rId10"/>
              </p:custDataLst>
            </p:nvPr>
          </p:nvSpPr>
          <p:spPr>
            <a:xfrm>
              <a:off x="6514" y="4313"/>
              <a:ext cx="4858" cy="130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a:solidFill>
                    <a:schemeClr val="tx1"/>
                  </a:solidFill>
                  <a:latin typeface="华文中宋" panose="02010600040101010101" charset="-122"/>
                  <a:ea typeface="华文中宋" panose="02010600040101010101" charset="-122"/>
                  <a:cs typeface="华文中宋" panose="02010600040101010101" charset="-122"/>
                </a:rPr>
                <a:t>这里的</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‘\n’</a:t>
              </a:r>
              <a:r>
                <a:rPr lang="zh-CN" altLang="en-US" sz="2400">
                  <a:solidFill>
                    <a:schemeClr val="tx1"/>
                  </a:solidFill>
                  <a:latin typeface="华文中宋" panose="02010600040101010101" charset="-122"/>
                  <a:ea typeface="华文中宋" panose="02010600040101010101" charset="-122"/>
                  <a:cs typeface="华文中宋" panose="02010600040101010101" charset="-122"/>
                </a:rPr>
                <a:t>有换行的作用哦</a:t>
              </a:r>
              <a:endParaRPr lang="zh-CN" altLang="en-US" sz="2400">
                <a:solidFill>
                  <a:schemeClr val="tx1"/>
                </a:solidFill>
                <a:latin typeface="华文中宋" panose="02010600040101010101" charset="-122"/>
                <a:ea typeface="华文中宋" panose="02010600040101010101" charset="-122"/>
                <a:cs typeface="华文中宋" panose="02010600040101010101" charset="-122"/>
              </a:endParaRPr>
            </a:p>
          </p:txBody>
        </p:sp>
      </p:grpSp>
      <p:sp>
        <p:nvSpPr>
          <p:cNvPr id="11" name="文本框 10"/>
          <p:cNvSpPr txBox="1"/>
          <p:nvPr/>
        </p:nvSpPr>
        <p:spPr>
          <a:xfrm>
            <a:off x="4507865" y="3326680"/>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一个简单的页面就制作好</a:t>
            </a:r>
            <a:r>
              <a:rPr lang="zh-CN" altLang="en-US" sz="2400">
                <a:highlight>
                  <a:srgbClr val="FFFF00"/>
                </a:highlight>
                <a:latin typeface="华文中宋" panose="02010600040101010101" charset="-122"/>
                <a:ea typeface="华文中宋" panose="02010600040101010101" charset="-122"/>
              </a:rPr>
              <a:t>啦！</a:t>
            </a:r>
            <a:endParaRPr lang="zh-CN" altLang="en-US" sz="2400">
              <a:highlight>
                <a:srgbClr val="FFFF00"/>
              </a:highlight>
              <a:latin typeface="华文中宋" panose="02010600040101010101" charset="-122"/>
              <a:ea typeface="华文中宋" panose="02010600040101010101" charset="-122"/>
            </a:endParaRPr>
          </a:p>
        </p:txBody>
      </p:sp>
      <p:pic>
        <p:nvPicPr>
          <p:cNvPr id="12" name="图片 11"/>
          <p:cNvPicPr>
            <a:picLocks noChangeAspect="1"/>
          </p:cNvPicPr>
          <p:nvPr/>
        </p:nvPicPr>
        <p:blipFill>
          <a:blip r:embed="rId11"/>
          <a:srcRect b="11600"/>
          <a:stretch>
            <a:fillRect/>
          </a:stretch>
        </p:blipFill>
        <p:spPr>
          <a:xfrm>
            <a:off x="4343400" y="3787140"/>
            <a:ext cx="4885690" cy="2854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
                                        </p:tgtEl>
                                        <p:attrNameLst>
                                          <p:attrName>ppt_y</p:attrName>
                                        </p:attrNameLst>
                                      </p:cBhvr>
                                      <p:tavLst>
                                        <p:tav tm="0">
                                          <p:val>
                                            <p:strVal val="#ppt_y"/>
                                          </p:val>
                                        </p:tav>
                                        <p:tav tm="100000">
                                          <p:val>
                                            <p:strVal val="#ppt_y"/>
                                          </p:val>
                                        </p:tav>
                                      </p:tavLst>
                                    </p:anim>
                                    <p:anim calcmode="lin" valueType="num">
                                      <p:cBhvr>
                                        <p:cTn id="1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P spid="4" grpId="1"/>
      <p:bldP spid="5" grpId="0"/>
      <p:bldP spid="5" grpId="1"/>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421"/>
          <p:cNvPicPr>
            <a:picLocks noChangeAspect="1"/>
          </p:cNvPicPr>
          <p:nvPr/>
        </p:nvPicPr>
        <p:blipFill>
          <a:blip r:embed="rId1"/>
          <a:stretch>
            <a:fillRect/>
          </a:stretch>
        </p:blipFill>
        <p:spPr>
          <a:xfrm>
            <a:off x="9047480" y="3895725"/>
            <a:ext cx="3056255" cy="3056255"/>
          </a:xfrm>
          <a:prstGeom prst="rect">
            <a:avLst/>
          </a:prstGeom>
        </p:spPr>
      </p:pic>
      <p:sp>
        <p:nvSpPr>
          <p:cNvPr id="45" name="文本框 44" descr="7b0a2020202022776f7264617274223a20227b5c2269645c223a32353030313430312c5c227469645c223a5c225c227d220a7d0a"/>
          <p:cNvSpPr txBox="1"/>
          <p:nvPr/>
        </p:nvSpPr>
        <p:spPr>
          <a:xfrm>
            <a:off x="3491587" y="600777"/>
            <a:ext cx="6261909" cy="1568450"/>
          </a:xfrm>
          <a:prstGeom prst="rect">
            <a:avLst/>
          </a:prstGeom>
          <a:noFill/>
        </p:spPr>
        <p:txBody>
          <a:bodyPr wrap="square" rtlCol="0">
            <a:spAutoFit/>
          </a:bodyPr>
          <a:p>
            <a:pPr algn="l">
              <a:buClrTx/>
              <a:buSzTx/>
              <a:buFontTx/>
            </a:pP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小提问：</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pPr algn="l">
              <a:buClrTx/>
              <a:buSzTx/>
              <a:buFontTx/>
            </a:pP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python</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是什么？</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pPr algn="l">
              <a:buClrTx/>
              <a:buSzTx/>
              <a:buFontTx/>
            </a:pP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我们为什么要学习python？</a:t>
            </a:r>
            <a:endParaRPr lang="zh-CN" altLang="en-US" sz="3200" b="1" dirty="0">
              <a:ln w="12315" cmpd="sng">
                <a:solidFill>
                  <a:srgbClr val="1793C7"/>
                </a:solidFill>
              </a:ln>
              <a:pattFill prst="lgGrid">
                <a:fgClr>
                  <a:srgbClr val="CEE7ED"/>
                </a:fgClr>
                <a:bgClr>
                  <a:schemeClr val="bg1"/>
                </a:bgClr>
              </a:pattFill>
              <a:effectLst>
                <a:outerShdw blurRad="16420" dist="38100" algn="l" rotWithShape="0">
                  <a:srgbClr val="2A939E"/>
                </a:outerShdw>
              </a:effectLst>
              <a:latin typeface="汉仪晓波舒黑W" panose="00020600040101010101" charset="-122"/>
              <a:ea typeface="汉仪晓波舒黑W" panose="00020600040101010101" charset="-122"/>
              <a:cs typeface="汉仪晓波舒黑W" panose="00020600040101010101" charset="-122"/>
            </a:endParaRPr>
          </a:p>
        </p:txBody>
      </p:sp>
      <p:pic>
        <p:nvPicPr>
          <p:cNvPr id="10" name="图片 9" descr="思考"/>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280" y="208915"/>
            <a:ext cx="2854325" cy="2733040"/>
          </a:xfrm>
          <a:prstGeom prst="rect">
            <a:avLst/>
          </a:prstGeom>
        </p:spPr>
      </p:pic>
      <p:sp>
        <p:nvSpPr>
          <p:cNvPr id="12" name="文本框 11" descr="7b0a2020202022776f7264617274223a20227b5c2269645c223a32353030313430342c5c227469645c223a5c225c227d220a7d0a"/>
          <p:cNvSpPr txBox="1"/>
          <p:nvPr/>
        </p:nvSpPr>
        <p:spPr>
          <a:xfrm>
            <a:off x="3099792" y="2297497"/>
            <a:ext cx="6261909" cy="3046095"/>
          </a:xfrm>
          <a:prstGeom prst="rect">
            <a:avLst/>
          </a:prstGeom>
          <a:noFill/>
        </p:spPr>
        <p:txBody>
          <a:bodyPr wrap="square" rtlCol="0">
            <a:spAutoFit/>
          </a:bodyPr>
          <a:p>
            <a:r>
              <a:rPr lang="zh-CN" altLang="en-US" sz="2400" b="1" dirty="0">
                <a:solidFill>
                  <a:schemeClr val="bg1"/>
                </a:solidFill>
                <a:effectLst>
                  <a:glow rad="20320">
                    <a:srgbClr val="0055FB"/>
                  </a:glow>
                </a:effectLst>
                <a:latin typeface="汉仪帅线体简" panose="00020600040101010101" charset="-122"/>
                <a:ea typeface="汉仪帅线体简" panose="00020600040101010101" charset="-122"/>
                <a:cs typeface="汉仪帅线体简" panose="00020600040101010101" charset="-122"/>
              </a:rPr>
              <a:t>Python是一种编程语言，就像人们用来告诉计算机做事情的一种方式。想象一下，计算机就像是一位听话的助手，而Python就是我们与这位助手进行交流的语言。</a:t>
            </a:r>
            <a:endParaRPr lang="zh-CN" altLang="en-US" sz="2400" b="1" dirty="0">
              <a:solidFill>
                <a:schemeClr val="bg1"/>
              </a:solidFill>
              <a:effectLst>
                <a:glow rad="20320">
                  <a:srgbClr val="0055FB"/>
                </a:glow>
              </a:effectLst>
              <a:latin typeface="汉仪帅线体简" panose="00020600040101010101" charset="-122"/>
              <a:ea typeface="汉仪帅线体简" panose="00020600040101010101" charset="-122"/>
              <a:cs typeface="汉仪帅线体简" panose="00020600040101010101" charset="-122"/>
            </a:endParaRPr>
          </a:p>
          <a:p>
            <a:endParaRPr lang="zh-CN" altLang="en-US" sz="2400" b="1" dirty="0">
              <a:solidFill>
                <a:schemeClr val="bg1"/>
              </a:solidFill>
              <a:effectLst>
                <a:glow rad="20320">
                  <a:srgbClr val="0055FB"/>
                </a:glow>
              </a:effectLst>
              <a:latin typeface="汉仪帅线体简" panose="00020600040101010101" charset="-122"/>
              <a:ea typeface="汉仪帅线体简" panose="00020600040101010101" charset="-122"/>
              <a:cs typeface="汉仪帅线体简" panose="00020600040101010101" charset="-122"/>
            </a:endParaRPr>
          </a:p>
          <a:p>
            <a:r>
              <a:rPr lang="zh-CN" altLang="en-US" sz="2400" b="1" dirty="0">
                <a:solidFill>
                  <a:schemeClr val="bg1"/>
                </a:solidFill>
                <a:effectLst>
                  <a:glow rad="20320">
                    <a:srgbClr val="0055FB"/>
                  </a:glow>
                </a:effectLst>
                <a:latin typeface="汉仪帅线体简" panose="00020600040101010101" charset="-122"/>
                <a:ea typeface="汉仪帅线体简" panose="00020600040101010101" charset="-122"/>
                <a:cs typeface="汉仪帅线体简" panose="00020600040101010101" charset="-122"/>
              </a:rPr>
              <a:t>使用Python，我们可以编写一系列的指令，告诉计算机执行各种任务，比如数学运算、制作游戏、创建网站，甚至是让机器人移动。</a:t>
            </a:r>
            <a:endParaRPr lang="zh-CN" altLang="en-US" sz="2400" b="1" dirty="0">
              <a:solidFill>
                <a:schemeClr val="bg1"/>
              </a:solidFill>
              <a:effectLst>
                <a:glow rad="20320">
                  <a:srgbClr val="0055FB"/>
                </a:glow>
              </a:effectLst>
              <a:latin typeface="汉仪帅线体简" panose="00020600040101010101" charset="-122"/>
              <a:ea typeface="汉仪帅线体简" panose="00020600040101010101" charset="-122"/>
              <a:cs typeface="汉仪帅线体简" panose="00020600040101010101" charset="-122"/>
            </a:endParaRPr>
          </a:p>
        </p:txBody>
      </p:sp>
      <p:pic>
        <p:nvPicPr>
          <p:cNvPr id="13" name="图片 12" descr="68f261a438503348b85d9e16643f9948_54221_630_630"/>
          <p:cNvPicPr>
            <a:picLocks noChangeAspect="1"/>
          </p:cNvPicPr>
          <p:nvPr/>
        </p:nvPicPr>
        <p:blipFill>
          <a:blip r:embed="rId4"/>
          <a:stretch>
            <a:fillRect/>
          </a:stretch>
        </p:blipFill>
        <p:spPr>
          <a:xfrm>
            <a:off x="462280" y="3895090"/>
            <a:ext cx="2595245" cy="25952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5"/>
                                        </p:tgtEl>
                                        <p:attrNameLst>
                                          <p:attrName>ppt_y</p:attrName>
                                        </p:attrNameLst>
                                      </p:cBhvr>
                                      <p:tavLst>
                                        <p:tav tm="0">
                                          <p:val>
                                            <p:strVal val="#ppt_y"/>
                                          </p:val>
                                        </p:tav>
                                        <p:tav tm="100000">
                                          <p:val>
                                            <p:strVal val="#ppt_y"/>
                                          </p:val>
                                        </p:tav>
                                      </p:tavLst>
                                    </p:anim>
                                    <p:anim calcmode="lin" valueType="num">
                                      <p:cBhvr>
                                        <p:cTn id="9"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5"/>
                                        </p:tgtEl>
                                      </p:cBhvr>
                                    </p:animEffect>
                                  </p:childTnLst>
                                </p:cTn>
                              </p:par>
                              <p:par>
                                <p:cTn id="12" presetID="41" presetClass="entr" presetSubtype="0" fill="hold" grpId="0" nodeType="withEffect">
                                  <p:stCondLst>
                                    <p:cond delay="0"/>
                                  </p:stCondLst>
                                  <p:iterate type="lt">
                                    <p:tmPct val="1905"/>
                                  </p:iterate>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nodeType="clickEffect">
                                  <p:stCondLst>
                                    <p:cond delay="0"/>
                                  </p:stCondLst>
                                  <p:iterate type="lt">
                                    <p:tmPct val="10000"/>
                                  </p:iterate>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p:cTn id="23"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25"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2">
                                            <p:txEl>
                                              <p:pRg st="0" end="0"/>
                                            </p:txEl>
                                          </p:spTgt>
                                        </p:tgtEl>
                                      </p:cBhvr>
                                    </p:animEffect>
                                  </p:childTnLst>
                                </p:cTn>
                              </p:par>
                              <p:par>
                                <p:cTn id="28" presetID="41" presetClass="entr" presetSubtype="0" fill="hold" nodeType="withEffect">
                                  <p:stCondLst>
                                    <p:cond delay="0"/>
                                  </p:stCondLst>
                                  <p:iterate type="lt">
                                    <p:tmPct val="10000"/>
                                  </p:iterate>
                                  <p:childTnLst>
                                    <p:set>
                                      <p:cBhvr>
                                        <p:cTn id="29" dur="1" fill="hold">
                                          <p:stCondLst>
                                            <p:cond delay="0"/>
                                          </p:stCondLst>
                                        </p:cTn>
                                        <p:tgtEl>
                                          <p:spTgt spid="12">
                                            <p:txEl>
                                              <p:pRg st="2" end="2"/>
                                            </p:txEl>
                                          </p:spTgt>
                                        </p:tgtEl>
                                        <p:attrNameLst>
                                          <p:attrName>style.visibility</p:attrName>
                                        </p:attrNameLst>
                                      </p:cBhvr>
                                      <p:to>
                                        <p:strVal val="visible"/>
                                      </p:to>
                                    </p:set>
                                    <p:anim calcmode="lin" valueType="num">
                                      <p:cBhvr>
                                        <p:cTn id="30" dur="500" fill="hold"/>
                                        <p:tgtEl>
                                          <p:spTgt spid="12">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2">
                                            <p:txEl>
                                              <p:pRg st="2" end="2"/>
                                            </p:txEl>
                                          </p:spTgt>
                                        </p:tgtEl>
                                        <p:attrNameLst>
                                          <p:attrName>ppt_y</p:attrName>
                                        </p:attrNameLst>
                                      </p:cBhvr>
                                      <p:tavLst>
                                        <p:tav tm="0">
                                          <p:val>
                                            <p:strVal val="#ppt_y"/>
                                          </p:val>
                                        </p:tav>
                                        <p:tav tm="100000">
                                          <p:val>
                                            <p:strVal val="#ppt_y"/>
                                          </p:val>
                                        </p:tav>
                                      </p:tavLst>
                                    </p:anim>
                                    <p:anim calcmode="lin" valueType="num">
                                      <p:cBhvr>
                                        <p:cTn id="32" dur="500" fill="hold"/>
                                        <p:tgtEl>
                                          <p:spTgt spid="12">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2">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4" name="文本框 23"/>
          <p:cNvSpPr txBox="1"/>
          <p:nvPr>
            <p:custDataLst>
              <p:tags r:id="rId3"/>
            </p:custDataLst>
          </p:nvPr>
        </p:nvSpPr>
        <p:spPr>
          <a:xfrm>
            <a:off x="1657350" y="421005"/>
            <a:ext cx="7541895" cy="583565"/>
          </a:xfrm>
          <a:prstGeom prst="rect">
            <a:avLst/>
          </a:prstGeom>
          <a:noFill/>
        </p:spPr>
        <p:txBody>
          <a:bodyPr wrap="square" rtlCol="0">
            <a:spAutoFit/>
          </a:bodyPr>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魔法口袋计算器程序制作</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二</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2" name="文本框 1"/>
          <p:cNvSpPr txBox="1"/>
          <p:nvPr/>
        </p:nvSpPr>
        <p:spPr>
          <a:xfrm>
            <a:off x="779145" y="1199515"/>
            <a:ext cx="4623435" cy="151574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cs typeface="幼圆" panose="02010509060101010101" charset="-122"/>
                <a:sym typeface="+mn-ea"/>
              </a:rPr>
              <a:t>然后我们要获取用户的输入数据</a:t>
            </a:r>
            <a:endParaRPr lang="zh-CN" altLang="en-US" sz="2400">
              <a:highlight>
                <a:srgbClr val="FFFF00"/>
              </a:highlight>
              <a:latin typeface="华文中宋" panose="02010600040101010101" charset="-122"/>
              <a:ea typeface="华文中宋" panose="02010600040101010101" charset="-122"/>
              <a:cs typeface="幼圆" panose="02010509060101010101" charset="-122"/>
            </a:endParaRPr>
          </a:p>
          <a:p>
            <a:pPr algn="l"/>
            <a:endParaRPr lang="zh-CN" altLang="en-US" sz="2400">
              <a:highlight>
                <a:srgbClr val="FFFF00"/>
              </a:highlight>
              <a:latin typeface="华文中宋" panose="02010600040101010101" charset="-122"/>
              <a:ea typeface="华文中宋" panose="02010600040101010101" charset="-122"/>
              <a:cs typeface="幼圆" panose="02010509060101010101" charset="-122"/>
              <a:sym typeface="+mn-ea"/>
            </a:endParaRPr>
          </a:p>
        </p:txBody>
      </p:sp>
      <p:pic>
        <p:nvPicPr>
          <p:cNvPr id="8" name="图片 7"/>
          <p:cNvPicPr>
            <a:picLocks noChangeAspect="1"/>
          </p:cNvPicPr>
          <p:nvPr/>
        </p:nvPicPr>
        <p:blipFill>
          <a:blip r:embed="rId4"/>
          <a:stretch>
            <a:fillRect/>
          </a:stretch>
        </p:blipFill>
        <p:spPr>
          <a:xfrm>
            <a:off x="779145" y="1721485"/>
            <a:ext cx="7172960" cy="1456055"/>
          </a:xfrm>
          <a:prstGeom prst="rect">
            <a:avLst/>
          </a:prstGeom>
        </p:spPr>
      </p:pic>
      <p:sp>
        <p:nvSpPr>
          <p:cNvPr id="3" name="文本框 2"/>
          <p:cNvSpPr txBox="1"/>
          <p:nvPr/>
        </p:nvSpPr>
        <p:spPr>
          <a:xfrm>
            <a:off x="925830" y="3177540"/>
            <a:ext cx="521271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再接着我们要完成计算部分的代码！</a:t>
            </a:r>
            <a:endParaRPr lang="zh-CN" altLang="en-US" sz="2400">
              <a:highlight>
                <a:srgbClr val="FFFF00"/>
              </a:highlight>
              <a:latin typeface="华文中宋" panose="02010600040101010101" charset="-122"/>
              <a:ea typeface="华文中宋" panose="02010600040101010101" charset="-122"/>
            </a:endParaRPr>
          </a:p>
        </p:txBody>
      </p:sp>
      <p:sp>
        <p:nvSpPr>
          <p:cNvPr id="4" name="文本框 3"/>
          <p:cNvSpPr txBox="1"/>
          <p:nvPr/>
        </p:nvSpPr>
        <p:spPr>
          <a:xfrm>
            <a:off x="1058545" y="3787055"/>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首先是算术运算符部分</a:t>
            </a:r>
            <a:r>
              <a:rPr lang="en-US" altLang="zh-CN" sz="2400">
                <a:highlight>
                  <a:srgbClr val="FFFF00"/>
                </a:highlight>
                <a:latin typeface="华文中宋" panose="02010600040101010101" charset="-122"/>
                <a:ea typeface="华文中宋" panose="02010600040101010101" charset="-122"/>
              </a:rPr>
              <a:t>~</a:t>
            </a:r>
            <a:endParaRPr lang="en-US" altLang="zh-CN" sz="2400">
              <a:highlight>
                <a:srgbClr val="FFFF00"/>
              </a:highlight>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5"/>
          <a:stretch>
            <a:fillRect/>
          </a:stretch>
        </p:blipFill>
        <p:spPr>
          <a:xfrm>
            <a:off x="5817870" y="2584450"/>
            <a:ext cx="4535170" cy="4055110"/>
          </a:xfrm>
          <a:prstGeom prst="rect">
            <a:avLst/>
          </a:prstGeom>
        </p:spPr>
      </p:pic>
      <p:pic>
        <p:nvPicPr>
          <p:cNvPr id="6" name="图片 5" descr="旋转木马儿童节"/>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9245" y="176530"/>
            <a:ext cx="2617470" cy="2617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
                                        </p:tgtEl>
                                        <p:attrNameLst>
                                          <p:attrName>ppt_y</p:attrName>
                                        </p:attrNameLst>
                                      </p:cBhvr>
                                      <p:tavLst>
                                        <p:tav tm="0">
                                          <p:val>
                                            <p:strVal val="#ppt_y"/>
                                          </p:val>
                                        </p:tav>
                                        <p:tav tm="100000">
                                          <p:val>
                                            <p:strVal val="#ppt_y"/>
                                          </p:val>
                                        </p:tav>
                                      </p:tavLst>
                                    </p:anim>
                                    <p:anim calcmode="lin" valueType="num">
                                      <p:cBhvr>
                                        <p:cTn id="1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
                                        </p:tgtEl>
                                        <p:attrNameLst>
                                          <p:attrName>ppt_y</p:attrName>
                                        </p:attrNameLst>
                                      </p:cBhvr>
                                      <p:tavLst>
                                        <p:tav tm="0">
                                          <p:val>
                                            <p:strVal val="#ppt_y"/>
                                          </p:val>
                                        </p:tav>
                                        <p:tav tm="100000">
                                          <p:val>
                                            <p:strVal val="#ppt_y"/>
                                          </p:val>
                                        </p:tav>
                                      </p:tavLst>
                                    </p:anim>
                                    <p:anim calcmode="lin" valueType="num">
                                      <p:cBhvr>
                                        <p:cTn id="26"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1" presetClass="entr" presetSubtype="0" fill="hold" grpId="0" nodeType="clickEffect">
                                  <p:stCondLst>
                                    <p:cond delay="0"/>
                                  </p:stCondLst>
                                  <p:iterate type="lt">
                                    <p:tmPct val="10000"/>
                                  </p:iterate>
                                  <p:childTnLst>
                                    <p:set>
                                      <p:cBhvr>
                                        <p:cTn id="38" dur="1" fill="hold">
                                          <p:stCondLst>
                                            <p:cond delay="0"/>
                                          </p:stCondLst>
                                        </p:cTn>
                                        <p:tgtEl>
                                          <p:spTgt spid="3"/>
                                        </p:tgtEl>
                                        <p:attrNameLst>
                                          <p:attrName>style.visibility</p:attrName>
                                        </p:attrNameLst>
                                      </p:cBhvr>
                                      <p:to>
                                        <p:strVal val="visible"/>
                                      </p:to>
                                    </p:set>
                                    <p:anim calcmode="lin" valueType="num">
                                      <p:cBhvr>
                                        <p:cTn id="3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
                                        </p:tgtEl>
                                        <p:attrNameLst>
                                          <p:attrName>ppt_y</p:attrName>
                                        </p:attrNameLst>
                                      </p:cBhvr>
                                      <p:tavLst>
                                        <p:tav tm="0">
                                          <p:val>
                                            <p:strVal val="#ppt_y"/>
                                          </p:val>
                                        </p:tav>
                                        <p:tav tm="100000">
                                          <p:val>
                                            <p:strVal val="#ppt_y"/>
                                          </p:val>
                                        </p:tav>
                                      </p:tavLst>
                                    </p:anim>
                                    <p:anim calcmode="lin" valueType="num">
                                      <p:cBhvr>
                                        <p:cTn id="4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41" presetClass="entr" presetSubtype="0" fill="hold" grpId="0" nodeType="clickEffect">
                                  <p:stCondLst>
                                    <p:cond delay="0"/>
                                  </p:stCondLst>
                                  <p:iterate type="lt">
                                    <p:tmPct val="10000"/>
                                  </p:iterate>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4"/>
                                        </p:tgtEl>
                                        <p:attrNameLst>
                                          <p:attrName>ppt_y</p:attrName>
                                        </p:attrNameLst>
                                      </p:cBhvr>
                                      <p:tavLst>
                                        <p:tav tm="0">
                                          <p:val>
                                            <p:strVal val="#ppt_y"/>
                                          </p:val>
                                        </p:tav>
                                        <p:tav tm="100000">
                                          <p:val>
                                            <p:strVal val="#ppt_y"/>
                                          </p:val>
                                        </p:tav>
                                      </p:tavLst>
                                    </p:anim>
                                    <p:anim calcmode="lin" valueType="num">
                                      <p:cBhvr>
                                        <p:cTn id="50"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2" grpId="1"/>
      <p:bldP spid="3" grpId="0"/>
      <p:bldP spid="3" grpId="1"/>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29014" y="100471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4" name="文本框 23"/>
          <p:cNvSpPr txBox="1"/>
          <p:nvPr>
            <p:custDataLst>
              <p:tags r:id="rId3"/>
            </p:custDataLst>
          </p:nvPr>
        </p:nvSpPr>
        <p:spPr>
          <a:xfrm>
            <a:off x="1657350" y="421005"/>
            <a:ext cx="7541895" cy="583565"/>
          </a:xfrm>
          <a:prstGeom prst="rect">
            <a:avLst/>
          </a:prstGeom>
          <a:noFill/>
        </p:spPr>
        <p:txBody>
          <a:bodyPr wrap="square" rtlCol="0">
            <a:spAutoFit/>
          </a:bodyPr>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魔法口袋计算器程序制作</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二</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5" name="文本框 4"/>
          <p:cNvSpPr txBox="1"/>
          <p:nvPr/>
        </p:nvSpPr>
        <p:spPr>
          <a:xfrm>
            <a:off x="831850" y="1233170"/>
            <a:ext cx="458597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接着是比较运算符部分</a:t>
            </a:r>
            <a:r>
              <a:rPr lang="en-US" altLang="zh-CN" sz="2400">
                <a:highlight>
                  <a:srgbClr val="FFFF00"/>
                </a:highlight>
                <a:latin typeface="华文中宋" panose="02010600040101010101" charset="-122"/>
                <a:ea typeface="华文中宋" panose="02010600040101010101" charset="-122"/>
              </a:rPr>
              <a:t>~</a:t>
            </a:r>
            <a:endParaRPr lang="en-US" altLang="zh-CN" sz="2400">
              <a:highlight>
                <a:srgbClr val="FFFF00"/>
              </a:highlight>
              <a:latin typeface="华文中宋" panose="02010600040101010101" charset="-122"/>
              <a:ea typeface="华文中宋" panose="02010600040101010101" charset="-122"/>
            </a:endParaRPr>
          </a:p>
        </p:txBody>
      </p:sp>
      <p:pic>
        <p:nvPicPr>
          <p:cNvPr id="6" name="图片 5" descr="61六一儿童节童年_小火车"/>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1525" y="3381375"/>
            <a:ext cx="3429000" cy="3429000"/>
          </a:xfrm>
          <a:prstGeom prst="rect">
            <a:avLst/>
          </a:prstGeom>
        </p:spPr>
      </p:pic>
      <p:pic>
        <p:nvPicPr>
          <p:cNvPr id="7" name="图片 6"/>
          <p:cNvPicPr>
            <a:picLocks noChangeAspect="1"/>
          </p:cNvPicPr>
          <p:nvPr/>
        </p:nvPicPr>
        <p:blipFill>
          <a:blip r:embed="rId6"/>
          <a:stretch>
            <a:fillRect/>
          </a:stretch>
        </p:blipFill>
        <p:spPr>
          <a:xfrm>
            <a:off x="2774950" y="1643380"/>
            <a:ext cx="5518150" cy="4994910"/>
          </a:xfrm>
          <a:prstGeom prst="rect">
            <a:avLst/>
          </a:prstGeom>
        </p:spPr>
      </p:pic>
      <p:pic>
        <p:nvPicPr>
          <p:cNvPr id="8" name="图片 7" descr="儿童"/>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985" y="1805940"/>
            <a:ext cx="2125345" cy="4921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
                                        </p:tgtEl>
                                        <p:attrNameLst>
                                          <p:attrName>ppt_y</p:attrName>
                                        </p:attrNameLst>
                                      </p:cBhvr>
                                      <p:tavLst>
                                        <p:tav tm="0">
                                          <p:val>
                                            <p:strVal val="#ppt_y"/>
                                          </p:val>
                                        </p:tav>
                                        <p:tav tm="100000">
                                          <p:val>
                                            <p:strVal val="#ppt_y"/>
                                          </p:val>
                                        </p:tav>
                                      </p:tavLst>
                                    </p:anim>
                                    <p:anim calcmode="lin" valueType="num">
                                      <p:cBhvr>
                                        <p:cTn id="1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5"/>
                                        </p:tgtEl>
                                        <p:attrNameLst>
                                          <p:attrName>ppt_y</p:attrName>
                                        </p:attrNameLst>
                                      </p:cBhvr>
                                      <p:tavLst>
                                        <p:tav tm="0">
                                          <p:val>
                                            <p:strVal val="#ppt_y"/>
                                          </p:val>
                                        </p:tav>
                                        <p:tav tm="100000">
                                          <p:val>
                                            <p:strVal val="#ppt_y"/>
                                          </p:val>
                                        </p:tav>
                                      </p:tavLst>
                                    </p:anim>
                                    <p:anim calcmode="lin" valueType="num">
                                      <p:cBhvr>
                                        <p:cTn id="26"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4" name="文本框 23"/>
          <p:cNvSpPr txBox="1"/>
          <p:nvPr>
            <p:custDataLst>
              <p:tags r:id="rId3"/>
            </p:custDataLst>
          </p:nvPr>
        </p:nvSpPr>
        <p:spPr>
          <a:xfrm>
            <a:off x="1240155" y="421005"/>
            <a:ext cx="7541895" cy="583565"/>
          </a:xfrm>
          <a:prstGeom prst="rect">
            <a:avLst/>
          </a:prstGeom>
          <a:noFill/>
        </p:spPr>
        <p:txBody>
          <a:bodyPr wrap="square" rtlCol="0">
            <a:spAutoFit/>
          </a:bodyPr>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魔法口袋计算器程序制作</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三</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5" name="文本框 4"/>
          <p:cNvSpPr txBox="1"/>
          <p:nvPr/>
        </p:nvSpPr>
        <p:spPr>
          <a:xfrm>
            <a:off x="722630" y="1360170"/>
            <a:ext cx="992568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如果用户使用了一次魔法计算器之后，还想继续使用怎么办？</a:t>
            </a:r>
            <a:endParaRPr lang="zh-CN" altLang="en-US" sz="2400">
              <a:highlight>
                <a:srgbClr val="FFFF00"/>
              </a:highlight>
              <a:latin typeface="华文中宋" panose="02010600040101010101" charset="-122"/>
              <a:ea typeface="华文中宋" panose="02010600040101010101" charset="-122"/>
            </a:endParaRPr>
          </a:p>
        </p:txBody>
      </p:sp>
      <p:sp>
        <p:nvSpPr>
          <p:cNvPr id="6" name="文本框 5"/>
          <p:cNvSpPr txBox="1"/>
          <p:nvPr/>
        </p:nvSpPr>
        <p:spPr>
          <a:xfrm>
            <a:off x="807720" y="1981115"/>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当然是使用</a:t>
            </a:r>
            <a:r>
              <a:rPr lang="en-US" altLang="zh-CN" sz="2400">
                <a:highlight>
                  <a:srgbClr val="FFFF00"/>
                </a:highlight>
                <a:latin typeface="华文中宋" panose="02010600040101010101" charset="-122"/>
                <a:ea typeface="华文中宋" panose="02010600040101010101" charset="-122"/>
              </a:rPr>
              <a:t>while</a:t>
            </a:r>
            <a:r>
              <a:rPr lang="zh-CN" altLang="en-US" sz="2400">
                <a:highlight>
                  <a:srgbClr val="FFFF00"/>
                </a:highlight>
                <a:latin typeface="华文中宋" panose="02010600040101010101" charset="-122"/>
                <a:ea typeface="华文中宋" panose="02010600040101010101" charset="-122"/>
              </a:rPr>
              <a:t>循环啦！</a:t>
            </a:r>
            <a:endParaRPr lang="zh-CN" altLang="en-US" sz="2400">
              <a:highlight>
                <a:srgbClr val="FFFF00"/>
              </a:highlight>
              <a:latin typeface="华文中宋" panose="02010600040101010101" charset="-122"/>
              <a:ea typeface="华文中宋" panose="02010600040101010101" charset="-122"/>
            </a:endParaRPr>
          </a:p>
        </p:txBody>
      </p:sp>
      <p:pic>
        <p:nvPicPr>
          <p:cNvPr id="7" name="图片 6" descr="手拉手齐分享"/>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9130" y="1503680"/>
            <a:ext cx="4600575" cy="4600575"/>
          </a:xfrm>
          <a:prstGeom prst="rect">
            <a:avLst/>
          </a:prstGeom>
        </p:spPr>
      </p:pic>
      <p:sp>
        <p:nvSpPr>
          <p:cNvPr id="10" name="文本框 9"/>
          <p:cNvSpPr txBox="1"/>
          <p:nvPr/>
        </p:nvSpPr>
        <p:spPr>
          <a:xfrm>
            <a:off x="925830" y="2441575"/>
            <a:ext cx="5949315" cy="326390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想象一下，当你在玩捉迷藏时，你可能会说：“只要我没被抓到，就一直玩。”在编程中，while循环的作用就类似于这个游戏规则。</a:t>
            </a:r>
            <a:endPar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a:p>
            <a:pPr algn="l"/>
            <a:r>
              <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在计算机中，while循环让一段指令可以一遍又一遍地执行，直到某个条件不再成立。比如，你可以告诉计算机：“只要天气好，就一直在公园玩。”计算机会一直检查天气，只要是好的，就一直在公园玩，直到天气不好了，循环才停止。</a:t>
            </a:r>
            <a:endPar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a:p>
            <a:pPr algn="l"/>
            <a:r>
              <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rPr>
              <a:t>所以，while循环就是一种让计算机重复执行某段指令直到条件不满足时停下来的特殊魔法，就像你在玩捉迷藏时不停地玩下去一样。</a:t>
            </a:r>
            <a:endParaRPr lang="zh-CN" altLang="en-US" sz="2000">
              <a:ln w="15875"/>
              <a:gradFill>
                <a:gsLst>
                  <a:gs pos="0">
                    <a:schemeClr val="accent1">
                      <a:hueMod val="80000"/>
                    </a:schemeClr>
                  </a:gs>
                  <a:gs pos="100000">
                    <a:schemeClr val="accent1">
                      <a:alpha val="100000"/>
                    </a:schemeClr>
                  </a:gs>
                </a:gsLst>
                <a:lin ang="2700000" scaled="0"/>
              </a:gradFill>
              <a:effectLst/>
              <a:latin typeface="华文中宋" panose="02010600040101010101" charset="-122"/>
              <a:ea typeface="华文中宋" panose="02010600040101010101" charset="-122"/>
              <a:cs typeface="华文中宋" panose="02010600040101010101" charset="-122"/>
            </a:endParaRPr>
          </a:p>
          <a:p>
            <a:pPr algn="l"/>
            <a:endParaRPr lang="zh-CN" altLang="en-US" sz="18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p:txBody>
      </p:sp>
      <p:sp>
        <p:nvSpPr>
          <p:cNvPr id="12" name="矩形 11" descr="7b0a2020202022776f7264617274223a20227b5c2269645c223a31393938333230312c5c227469645c223a5c225c227d220a7d0a"/>
          <p:cNvSpPr/>
          <p:nvPr/>
        </p:nvSpPr>
        <p:spPr>
          <a:xfrm>
            <a:off x="8577580" y="3080385"/>
            <a:ext cx="1644650" cy="1772920"/>
          </a:xfrm>
          <a:prstGeom prst="rect">
            <a:avLst/>
          </a:prstGeom>
          <a:noFill/>
          <a:ln>
            <a:noFill/>
          </a:ln>
        </p:spPr>
        <p:txBody>
          <a:bodyPr wrap="none" rtlCol="0" anchor="t">
            <a:noAutofit/>
          </a:bodyPr>
          <a:p>
            <a:pPr algn="ctr"/>
            <a:r>
              <a:rPr lang="en-US" altLang="zh-CN" sz="4400" b="1">
                <a:ln w="6209">
                  <a:solidFill>
                    <a:srgbClr val="EB8080"/>
                  </a:solidFill>
                </a:ln>
                <a:solidFill>
                  <a:srgbClr val="9EC3E6"/>
                </a:solidFill>
                <a:effectLst>
                  <a:innerShdw blurRad="15522" dist="50800" dir="13500000">
                    <a:prstClr val="black">
                      <a:alpha val="50000"/>
                    </a:prstClr>
                  </a:innerShdw>
                </a:effectLst>
                <a:latin typeface="汉仪综艺体简" panose="02010600000101010101" charset="-122"/>
                <a:ea typeface="汉仪综艺体简" panose="02010600000101010101" charset="-122"/>
                <a:cs typeface="汉仪综艺体简" panose="02010600000101010101" charset="-122"/>
              </a:rPr>
              <a:t>while</a:t>
            </a:r>
            <a:endParaRPr lang="en-US" altLang="zh-CN" sz="4400" b="1">
              <a:ln w="6209">
                <a:solidFill>
                  <a:srgbClr val="EB8080"/>
                </a:solidFill>
              </a:ln>
              <a:solidFill>
                <a:srgbClr val="9EC3E6"/>
              </a:solidFill>
              <a:effectLst>
                <a:innerShdw blurRad="15522" dist="50800" dir="13500000">
                  <a:prstClr val="black">
                    <a:alpha val="50000"/>
                  </a:prstClr>
                </a:innerShdw>
              </a:effectLst>
              <a:latin typeface="汉仪综艺体简" panose="02010600000101010101" charset="-122"/>
              <a:ea typeface="汉仪综艺体简" panose="02010600000101010101" charset="-122"/>
              <a:cs typeface="汉仪综艺体简" panose="02010600000101010101" charset="-122"/>
            </a:endParaRPr>
          </a:p>
          <a:p>
            <a:pPr algn="ctr"/>
            <a:r>
              <a:rPr lang="zh-CN" altLang="en-US" sz="4400" b="1">
                <a:ln w="6209">
                  <a:solidFill>
                    <a:srgbClr val="EB8080"/>
                  </a:solidFill>
                </a:ln>
                <a:solidFill>
                  <a:srgbClr val="9EC3E6"/>
                </a:solidFill>
                <a:effectLst>
                  <a:innerShdw blurRad="15522" dist="50800" dir="13500000">
                    <a:prstClr val="black">
                      <a:alpha val="50000"/>
                    </a:prstClr>
                  </a:innerShdw>
                </a:effectLst>
                <a:latin typeface="汉仪综艺体简" panose="02010600000101010101" charset="-122"/>
                <a:ea typeface="汉仪综艺体简" panose="02010600000101010101" charset="-122"/>
                <a:cs typeface="汉仪综艺体简" panose="02010600000101010101" charset="-122"/>
              </a:rPr>
              <a:t>循环</a:t>
            </a:r>
            <a:endParaRPr lang="zh-CN" altLang="en-US" sz="4400" b="1">
              <a:ln w="6209">
                <a:solidFill>
                  <a:srgbClr val="EB8080"/>
                </a:solidFill>
              </a:ln>
              <a:solidFill>
                <a:srgbClr val="9EC3E6"/>
              </a:solidFill>
              <a:effectLst>
                <a:innerShdw blurRad="15522" dist="50800" dir="13500000">
                  <a:prstClr val="black">
                    <a:alpha val="50000"/>
                  </a:prstClr>
                </a:innerShdw>
              </a:effectLst>
              <a:latin typeface="汉仪综艺体简" panose="02010600000101010101" charset="-122"/>
              <a:ea typeface="汉仪综艺体简" panose="02010600000101010101" charset="-122"/>
              <a:cs typeface="汉仪综艺体简" panose="02010600000101010101" charset="-122"/>
            </a:endParaRPr>
          </a:p>
        </p:txBody>
      </p:sp>
      <p:grpSp>
        <p:nvGrpSpPr>
          <p:cNvPr id="13" name="组合 12" descr="7b0a202020202274657874626f78223a2022220a7d0a"/>
          <p:cNvGrpSpPr/>
          <p:nvPr/>
        </p:nvGrpSpPr>
        <p:grpSpPr>
          <a:xfrm>
            <a:off x="2475865" y="1625918"/>
            <a:ext cx="7526020" cy="4187190"/>
            <a:chOff x="4329" y="2902"/>
            <a:chExt cx="11852" cy="6594"/>
          </a:xfrm>
        </p:grpSpPr>
        <p:pic>
          <p:nvPicPr>
            <p:cNvPr id="14" name="图片 13" descr="资源 11"/>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4329" y="2902"/>
              <a:ext cx="11852" cy="6594"/>
            </a:xfrm>
            <a:prstGeom prst="rect">
              <a:avLst/>
            </a:prstGeom>
          </p:spPr>
        </p:pic>
        <p:sp>
          <p:nvSpPr>
            <p:cNvPr id="17" name="文本框 16"/>
            <p:cNvSpPr txBox="1"/>
            <p:nvPr>
              <p:custDataLst>
                <p:tags r:id="rId9"/>
              </p:custDataLst>
            </p:nvPr>
          </p:nvSpPr>
          <p:spPr>
            <a:xfrm>
              <a:off x="6702" y="4513"/>
              <a:ext cx="6656" cy="24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a:latin typeface="华文中宋" panose="02010600040101010101" charset="-122"/>
                  <a:ea typeface="华文中宋" panose="02010600040101010101" charset="-122"/>
                </a:rPr>
                <a:t>break</a:t>
              </a:r>
              <a:r>
                <a:rPr lang="zh-CN" altLang="en-US" sz="2400">
                  <a:latin typeface="华文中宋" panose="02010600040101010101" charset="-122"/>
                  <a:ea typeface="华文中宋" panose="02010600040101010101" charset="-122"/>
                </a:rPr>
                <a:t>语句是一个很神奇的魔法，当我们使用</a:t>
              </a:r>
              <a:r>
                <a:rPr lang="en-US" altLang="zh-CN" sz="2400">
                  <a:latin typeface="华文中宋" panose="02010600040101010101" charset="-122"/>
                  <a:ea typeface="华文中宋" panose="02010600040101010101" charset="-122"/>
                </a:rPr>
                <a:t>break</a:t>
              </a:r>
              <a:r>
                <a:rPr lang="zh-CN" altLang="en-US" sz="2400">
                  <a:latin typeface="华文中宋" panose="02010600040101010101" charset="-122"/>
                  <a:ea typeface="华文中宋" panose="02010600040101010101" charset="-122"/>
                </a:rPr>
                <a:t>时，无论退出循环的条件是不是成立，计算机都会退出</a:t>
              </a:r>
              <a:r>
                <a:rPr lang="en-US" altLang="zh-CN" sz="2400">
                  <a:latin typeface="华文中宋" panose="02010600040101010101" charset="-122"/>
                  <a:ea typeface="华文中宋" panose="02010600040101010101" charset="-122"/>
                </a:rPr>
                <a:t>while</a:t>
              </a:r>
              <a:r>
                <a:rPr lang="zh-CN" altLang="en-US" sz="2400">
                  <a:latin typeface="华文中宋" panose="02010600040101010101" charset="-122"/>
                  <a:ea typeface="华文中宋" panose="02010600040101010101" charset="-122"/>
                </a:rPr>
                <a:t>循环</a:t>
              </a:r>
              <a:r>
                <a:rPr lang="en-US" altLang="zh-CN" sz="2400">
                  <a:latin typeface="华文中宋" panose="02010600040101010101" charset="-122"/>
                  <a:ea typeface="华文中宋" panose="02010600040101010101" charset="-122"/>
                </a:rPr>
                <a:t>~</a:t>
              </a:r>
              <a:endParaRPr lang="en-US" altLang="zh-CN" sz="2400">
                <a:latin typeface="华文中宋" panose="02010600040101010101" charset="-122"/>
                <a:ea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
                                        </p:tgtEl>
                                        <p:attrNameLst>
                                          <p:attrName>ppt_y</p:attrName>
                                        </p:attrNameLst>
                                      </p:cBhvr>
                                      <p:tavLst>
                                        <p:tav tm="0">
                                          <p:val>
                                            <p:strVal val="#ppt_y"/>
                                          </p:val>
                                        </p:tav>
                                        <p:tav tm="100000">
                                          <p:val>
                                            <p:strVal val="#ppt_y"/>
                                          </p:val>
                                        </p:tav>
                                      </p:tavLst>
                                    </p:anim>
                                    <p:anim calcmode="lin" valueType="num">
                                      <p:cBhvr>
                                        <p:cTn id="1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5" grpId="1"/>
      <p:bldP spid="6" grpId="0"/>
      <p:bldP spid="6" grpId="1"/>
      <p:bldP spid="12" grpId="0"/>
      <p:bldP spid="12" grpId="1"/>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4" name="文本框 23"/>
          <p:cNvSpPr txBox="1"/>
          <p:nvPr>
            <p:custDataLst>
              <p:tags r:id="rId3"/>
            </p:custDataLst>
          </p:nvPr>
        </p:nvSpPr>
        <p:spPr>
          <a:xfrm>
            <a:off x="1657350" y="421005"/>
            <a:ext cx="7541895" cy="583565"/>
          </a:xfrm>
          <a:prstGeom prst="rect">
            <a:avLst/>
          </a:prstGeom>
          <a:noFill/>
        </p:spPr>
        <p:txBody>
          <a:bodyPr wrap="square" rtlCol="0">
            <a:spAutoFit/>
          </a:bodyPr>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魔法口袋计算器程序制作</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四</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 name="文本框 2"/>
          <p:cNvSpPr txBox="1"/>
          <p:nvPr/>
        </p:nvSpPr>
        <p:spPr>
          <a:xfrm>
            <a:off x="665480" y="1278255"/>
            <a:ext cx="473710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让我们一起看看最终的代码</a:t>
            </a:r>
            <a:r>
              <a:rPr lang="zh-CN" altLang="en-US" sz="2400">
                <a:highlight>
                  <a:srgbClr val="FFFF00"/>
                </a:highlight>
                <a:latin typeface="华文中宋" panose="02010600040101010101" charset="-122"/>
                <a:ea typeface="华文中宋" panose="02010600040101010101" charset="-122"/>
              </a:rPr>
              <a:t>吧！</a:t>
            </a:r>
            <a:endParaRPr lang="zh-CN" altLang="en-US" sz="2400">
              <a:highlight>
                <a:srgbClr val="FFFF00"/>
              </a:highlight>
              <a:latin typeface="华文中宋" panose="02010600040101010101" charset="-122"/>
              <a:ea typeface="华文中宋" panose="02010600040101010101" charset="-122"/>
            </a:endParaRPr>
          </a:p>
        </p:txBody>
      </p:sp>
      <p:sp>
        <p:nvSpPr>
          <p:cNvPr id="4" name="文本框 3"/>
          <p:cNvSpPr txBox="1"/>
          <p:nvPr/>
        </p:nvSpPr>
        <p:spPr>
          <a:xfrm>
            <a:off x="722630" y="1739815"/>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en-US" altLang="zh-CN" sz="2400">
                <a:highlight>
                  <a:srgbClr val="FFFF00"/>
                </a:highlight>
                <a:latin typeface="华文中宋" panose="02010600040101010101" charset="-122"/>
                <a:ea typeface="华文中宋" panose="02010600040101010101" charset="-122"/>
                <a:cs typeface="华文中宋" panose="02010600040101010101" charset="-122"/>
              </a:rPr>
              <a:t>1.</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计算器页面</a:t>
            </a:r>
            <a:endParaRPr lang="zh-CN" altLang="en-US" sz="2400">
              <a:highlight>
                <a:srgbClr val="FFFF00"/>
              </a:highlight>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4"/>
          <a:stretch>
            <a:fillRect/>
          </a:stretch>
        </p:blipFill>
        <p:spPr>
          <a:xfrm>
            <a:off x="377190" y="2139315"/>
            <a:ext cx="10512425" cy="1033780"/>
          </a:xfrm>
          <a:prstGeom prst="rect">
            <a:avLst/>
          </a:prstGeom>
        </p:spPr>
      </p:pic>
      <p:sp>
        <p:nvSpPr>
          <p:cNvPr id="7" name="文本框 6"/>
          <p:cNvSpPr txBox="1"/>
          <p:nvPr/>
        </p:nvSpPr>
        <p:spPr>
          <a:xfrm>
            <a:off x="2666365" y="1721400"/>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en-US" altLang="zh-CN" sz="2400">
                <a:highlight>
                  <a:srgbClr val="FFFF00"/>
                </a:highlight>
                <a:latin typeface="华文中宋" panose="02010600040101010101" charset="-122"/>
                <a:ea typeface="华文中宋" panose="02010600040101010101" charset="-122"/>
                <a:cs typeface="华文中宋" panose="02010600040101010101" charset="-122"/>
              </a:rPr>
              <a:t>2.</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数学计算部分的代码</a:t>
            </a:r>
            <a:endParaRPr lang="zh-CN" altLang="en-US" sz="2400">
              <a:highlight>
                <a:srgbClr val="FFFF00"/>
              </a:highlight>
              <a:latin typeface="华文中宋" panose="02010600040101010101" charset="-122"/>
              <a:ea typeface="华文中宋" panose="02010600040101010101" charset="-122"/>
              <a:cs typeface="华文中宋" panose="02010600040101010101" charset="-122"/>
            </a:endParaRPr>
          </a:p>
        </p:txBody>
      </p:sp>
      <p:pic>
        <p:nvPicPr>
          <p:cNvPr id="10" name="图片 9"/>
          <p:cNvPicPr>
            <a:picLocks noChangeAspect="1"/>
          </p:cNvPicPr>
          <p:nvPr/>
        </p:nvPicPr>
        <p:blipFill>
          <a:blip r:embed="rId5"/>
          <a:stretch>
            <a:fillRect/>
          </a:stretch>
        </p:blipFill>
        <p:spPr>
          <a:xfrm>
            <a:off x="314325" y="3108325"/>
            <a:ext cx="3860165" cy="3545840"/>
          </a:xfrm>
          <a:prstGeom prst="rect">
            <a:avLst/>
          </a:prstGeom>
        </p:spPr>
      </p:pic>
      <p:pic>
        <p:nvPicPr>
          <p:cNvPr id="12" name="图片 11"/>
          <p:cNvPicPr>
            <a:picLocks noChangeAspect="1"/>
          </p:cNvPicPr>
          <p:nvPr/>
        </p:nvPicPr>
        <p:blipFill>
          <a:blip r:embed="rId6"/>
          <a:stretch>
            <a:fillRect/>
          </a:stretch>
        </p:blipFill>
        <p:spPr>
          <a:xfrm>
            <a:off x="3960495" y="3108960"/>
            <a:ext cx="3971290" cy="3545205"/>
          </a:xfrm>
          <a:prstGeom prst="rect">
            <a:avLst/>
          </a:prstGeom>
        </p:spPr>
      </p:pic>
      <p:sp>
        <p:nvSpPr>
          <p:cNvPr id="13" name="文本框 12"/>
          <p:cNvSpPr txBox="1"/>
          <p:nvPr/>
        </p:nvSpPr>
        <p:spPr>
          <a:xfrm>
            <a:off x="5817870" y="1721485"/>
            <a:ext cx="609663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400">
                <a:highlight>
                  <a:srgbClr val="FFFF00"/>
                </a:highlight>
                <a:latin typeface="华文中宋" panose="02010600040101010101" charset="-122"/>
                <a:ea typeface="华文中宋" panose="02010600040101010101" charset="-122"/>
                <a:cs typeface="华文中宋" panose="02010600040101010101" charset="-122"/>
              </a:rPr>
              <a:t>3.</a:t>
            </a:r>
            <a:r>
              <a:rPr lang="zh-CN" altLang="en-US" sz="2400">
                <a:highlight>
                  <a:srgbClr val="FFFF00"/>
                </a:highlight>
                <a:latin typeface="华文中宋" panose="02010600040101010101" charset="-122"/>
                <a:ea typeface="华文中宋" panose="02010600040101010101" charset="-122"/>
                <a:cs typeface="华文中宋" panose="02010600040101010101" charset="-122"/>
              </a:rPr>
              <a:t>用户选择是否继续使用计算器部分的代码</a:t>
            </a:r>
            <a:endParaRPr lang="zh-CN" altLang="en-US" sz="2400">
              <a:highlight>
                <a:srgbClr val="FFFF00"/>
              </a:highlight>
              <a:latin typeface="华文中宋" panose="02010600040101010101" charset="-122"/>
              <a:ea typeface="华文中宋" panose="02010600040101010101" charset="-122"/>
              <a:cs typeface="华文中宋" panose="02010600040101010101" charset="-122"/>
            </a:endParaRPr>
          </a:p>
        </p:txBody>
      </p:sp>
      <p:pic>
        <p:nvPicPr>
          <p:cNvPr id="14" name="图片 13"/>
          <p:cNvPicPr>
            <a:picLocks noChangeAspect="1"/>
          </p:cNvPicPr>
          <p:nvPr/>
        </p:nvPicPr>
        <p:blipFill>
          <a:blip r:embed="rId7"/>
          <a:stretch>
            <a:fillRect/>
          </a:stretch>
        </p:blipFill>
        <p:spPr>
          <a:xfrm>
            <a:off x="7783830" y="3173095"/>
            <a:ext cx="3980180" cy="866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
                                        </p:tgtEl>
                                        <p:attrNameLst>
                                          <p:attrName>ppt_y</p:attrName>
                                        </p:attrNameLst>
                                      </p:cBhvr>
                                      <p:tavLst>
                                        <p:tav tm="0">
                                          <p:val>
                                            <p:strVal val="#ppt_y"/>
                                          </p:val>
                                        </p:tav>
                                        <p:tav tm="100000">
                                          <p:val>
                                            <p:strVal val="#ppt_y"/>
                                          </p:val>
                                        </p:tav>
                                      </p:tavLst>
                                    </p:anim>
                                    <p:anim calcmode="lin" valueType="num">
                                      <p:cBhvr>
                                        <p:cTn id="1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1" presetClass="entr" presetSubtype="0" fill="hold" grpId="0" nodeType="clickEffect">
                                  <p:stCondLst>
                                    <p:cond delay="0"/>
                                  </p:stCondLst>
                                  <p:iterate type="lt">
                                    <p:tmPct val="10000"/>
                                  </p:iterate>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4"/>
                                        </p:tgtEl>
                                        <p:attrNameLst>
                                          <p:attrName>ppt_y</p:attrName>
                                        </p:attrNameLst>
                                      </p:cBhvr>
                                      <p:tavLst>
                                        <p:tav tm="0">
                                          <p:val>
                                            <p:strVal val="#ppt_y"/>
                                          </p:val>
                                        </p:tav>
                                        <p:tav tm="100000">
                                          <p:val>
                                            <p:strVal val="#ppt_y"/>
                                          </p:val>
                                        </p:tav>
                                      </p:tavLst>
                                    </p:anim>
                                    <p:anim calcmode="lin" valueType="num">
                                      <p:cBhvr>
                                        <p:cTn id="3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linds(horizontal)">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41" presetClass="entr" presetSubtype="0" fill="hold" grpId="0" nodeType="clickEffect">
                                  <p:stCondLst>
                                    <p:cond delay="0"/>
                                  </p:stCondLst>
                                  <p:iterate type="lt">
                                    <p:tmPct val="10000"/>
                                  </p:iterate>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7"/>
                                        </p:tgtEl>
                                        <p:attrNameLst>
                                          <p:attrName>ppt_y</p:attrName>
                                        </p:attrNameLst>
                                      </p:cBhvr>
                                      <p:tavLst>
                                        <p:tav tm="0">
                                          <p:val>
                                            <p:strVal val="#ppt_y"/>
                                          </p:val>
                                        </p:tav>
                                        <p:tav tm="100000">
                                          <p:val>
                                            <p:strVal val="#ppt_y"/>
                                          </p:val>
                                        </p:tav>
                                      </p:tavLst>
                                    </p:anim>
                                    <p:anim calcmode="lin" valueType="num">
                                      <p:cBhvr>
                                        <p:cTn id="46"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linds(horizontal)">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41" presetClass="entr" presetSubtype="0" fill="hold" grpId="0" nodeType="clickEffect">
                                  <p:stCondLst>
                                    <p:cond delay="0"/>
                                  </p:stCondLst>
                                  <p:iterate type="lt">
                                    <p:tmPct val="10000"/>
                                  </p:iterate>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3"/>
                                        </p:tgtEl>
                                        <p:attrNameLst>
                                          <p:attrName>ppt_y</p:attrName>
                                        </p:attrNameLst>
                                      </p:cBhvr>
                                      <p:tavLst>
                                        <p:tav tm="0">
                                          <p:val>
                                            <p:strVal val="#ppt_y"/>
                                          </p:val>
                                        </p:tav>
                                        <p:tav tm="100000">
                                          <p:val>
                                            <p:strVal val="#ppt_y"/>
                                          </p:val>
                                        </p:tav>
                                      </p:tavLst>
                                    </p:anim>
                                    <p:anim calcmode="lin" valueType="num">
                                      <p:cBhvr>
                                        <p:cTn id="6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linds(horizontal)">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p:bldP spid="3" grpId="1"/>
      <p:bldP spid="4" grpId="0"/>
      <p:bldP spid="4" grpId="1"/>
      <p:bldP spid="7" grpId="0"/>
      <p:bldP spid="7" grpId="1"/>
      <p:bldP spid="13" grpId="0"/>
      <p:bldP spid="1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4" name="文本框 23"/>
          <p:cNvSpPr txBox="1"/>
          <p:nvPr>
            <p:custDataLst>
              <p:tags r:id="rId3"/>
            </p:custDataLst>
          </p:nvPr>
        </p:nvSpPr>
        <p:spPr>
          <a:xfrm>
            <a:off x="1657350" y="421005"/>
            <a:ext cx="7541895" cy="583565"/>
          </a:xfrm>
          <a:prstGeom prst="rect">
            <a:avLst/>
          </a:prstGeom>
          <a:noFill/>
        </p:spPr>
        <p:txBody>
          <a:bodyPr wrap="square" rtlCol="0">
            <a:spAutoFit/>
          </a:bodyPr>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魔法口袋计算器程序制作</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四</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2" name="文本框 1"/>
          <p:cNvSpPr txBox="1"/>
          <p:nvPr/>
        </p:nvSpPr>
        <p:spPr>
          <a:xfrm>
            <a:off x="435610" y="1278255"/>
            <a:ext cx="601281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让我们看看最终的运行效果吧！</a:t>
            </a:r>
            <a:endParaRPr lang="zh-CN" altLang="en-US" sz="2400">
              <a:highlight>
                <a:srgbClr val="FFFF00"/>
              </a:highlight>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4"/>
          <a:stretch>
            <a:fillRect/>
          </a:stretch>
        </p:blipFill>
        <p:spPr>
          <a:xfrm>
            <a:off x="6857365" y="228600"/>
            <a:ext cx="4504055" cy="3826510"/>
          </a:xfrm>
          <a:prstGeom prst="rect">
            <a:avLst/>
          </a:prstGeom>
        </p:spPr>
      </p:pic>
      <p:pic>
        <p:nvPicPr>
          <p:cNvPr id="8" name="图片 7"/>
          <p:cNvPicPr>
            <a:picLocks noChangeAspect="1"/>
          </p:cNvPicPr>
          <p:nvPr/>
        </p:nvPicPr>
        <p:blipFill>
          <a:blip r:embed="rId5"/>
          <a:srcRect t="4243"/>
          <a:stretch>
            <a:fillRect/>
          </a:stretch>
        </p:blipFill>
        <p:spPr>
          <a:xfrm>
            <a:off x="6906260" y="3983355"/>
            <a:ext cx="3974465" cy="2493645"/>
          </a:xfrm>
          <a:prstGeom prst="rect">
            <a:avLst/>
          </a:prstGeom>
        </p:spPr>
      </p:pic>
      <p:pic>
        <p:nvPicPr>
          <p:cNvPr id="9" name="图片 8" descr="散步"/>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610" y="1762125"/>
            <a:ext cx="4830445" cy="4830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
                                        </p:tgtEl>
                                        <p:attrNameLst>
                                          <p:attrName>ppt_y</p:attrName>
                                        </p:attrNameLst>
                                      </p:cBhvr>
                                      <p:tavLst>
                                        <p:tav tm="0">
                                          <p:val>
                                            <p:strVal val="#ppt_y"/>
                                          </p:val>
                                        </p:tav>
                                        <p:tav tm="100000">
                                          <p:val>
                                            <p:strVal val="#ppt_y"/>
                                          </p:val>
                                        </p:tav>
                                      </p:tavLst>
                                    </p:anim>
                                    <p:anim calcmode="lin" valueType="num">
                                      <p:cBhvr>
                                        <p:cTn id="1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
                                        </p:tgtEl>
                                        <p:attrNameLst>
                                          <p:attrName>ppt_y</p:attrName>
                                        </p:attrNameLst>
                                      </p:cBhvr>
                                      <p:tavLst>
                                        <p:tav tm="0">
                                          <p:val>
                                            <p:strVal val="#ppt_y"/>
                                          </p:val>
                                        </p:tav>
                                        <p:tav tm="100000">
                                          <p:val>
                                            <p:strVal val="#ppt_y"/>
                                          </p:val>
                                        </p:tav>
                                      </p:tavLst>
                                    </p:anim>
                                    <p:anim calcmode="lin" valueType="num">
                                      <p:cBhvr>
                                        <p:cTn id="26"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72006"/>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7749" y="90876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4958114" y="2235553"/>
            <a:ext cx="2224286"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总结</a:t>
            </a:r>
            <a:endParaRPr lang="zh-CN" altLang="en-US" sz="40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2" presetClass="entr" presetSubtype="2" fill="hold" grpId="0" nodeType="afterEffect">
                                  <p:stCondLst>
                                    <p:cond delay="0"/>
                                  </p:stCondLst>
                                  <p:iterate type="lt">
                                    <p:tmPct val="10000"/>
                                  </p:iterate>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1+#ppt_w/2"/>
                                          </p:val>
                                        </p:tav>
                                        <p:tav tm="100000">
                                          <p:val>
                                            <p:strVal val="#ppt_x"/>
                                          </p:val>
                                        </p:tav>
                                      </p:tavLst>
                                    </p:anim>
                                    <p:anim calcmode="lin" valueType="num">
                                      <p:cBhvr additive="base">
                                        <p:cTn id="53"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 name="文本框 1"/>
          <p:cNvSpPr txBox="1"/>
          <p:nvPr>
            <p:custDataLst>
              <p:tags r:id="rId3"/>
            </p:custDataLst>
          </p:nvPr>
        </p:nvSpPr>
        <p:spPr>
          <a:xfrm>
            <a:off x="1670685" y="385445"/>
            <a:ext cx="4279900" cy="697865"/>
          </a:xfrm>
          <a:prstGeom prst="rect">
            <a:avLst/>
          </a:prstGeom>
        </p:spPr>
        <p:txBody>
          <a:bodyPr>
            <a:noAutofit/>
            <a:extLst>
              <a:ext uri="{4A0BC546-FE56-4ADE-93B0-CB8AF2F6F144}">
                <wpsdc:textFrameExt xmlns:wpsdc="http://www.wps.cn/officeDocument/2022/drawingmlCustomData" type="text"/>
              </a:ext>
            </a:extLst>
          </a:bodyPr>
          <a:p>
            <a:pPr algn="l"/>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本节课知识点回顾</a:t>
            </a:r>
            <a:endParaRPr lang="zh-CN" altLang="en-US" sz="3600" b="1">
              <a:latin typeface="幼圆" panose="02010509060101010101" charset="-122"/>
              <a:ea typeface="幼圆" panose="02010509060101010101" charset="-122"/>
              <a:cs typeface="幼圆" panose="02010509060101010101" charset="-122"/>
              <a:sym typeface="+mn-ea"/>
            </a:endParaRPr>
          </a:p>
        </p:txBody>
      </p:sp>
      <p:pic>
        <p:nvPicPr>
          <p:cNvPr id="148" name="图片 147"/>
          <p:cNvPicPr>
            <a:picLocks noChangeAspect="1"/>
          </p:cNvPicPr>
          <p:nvPr/>
        </p:nvPicPr>
        <p:blipFill>
          <a:blip r:embed="rId4"/>
          <a:stretch>
            <a:fillRect/>
          </a:stretch>
        </p:blipFill>
        <p:spPr>
          <a:xfrm>
            <a:off x="1240328" y="1670626"/>
            <a:ext cx="649276" cy="683904"/>
          </a:xfrm>
          <a:prstGeom prst="rect">
            <a:avLst/>
          </a:prstGeom>
        </p:spPr>
      </p:pic>
      <p:sp>
        <p:nvSpPr>
          <p:cNvPr id="128" name="文本框 127"/>
          <p:cNvSpPr txBox="1"/>
          <p:nvPr/>
        </p:nvSpPr>
        <p:spPr>
          <a:xfrm>
            <a:off x="3885565" y="2628900"/>
            <a:ext cx="3723640" cy="460375"/>
          </a:xfrm>
          <a:prstGeom prst="rect">
            <a:avLst/>
          </a:prstGeom>
          <a:noFill/>
        </p:spPr>
        <p:txBody>
          <a:bodyPr wrap="square" rtlCol="0">
            <a:spAutoFit/>
          </a:bodyPr>
          <a:p>
            <a:pPr algn="l">
              <a:buClrTx/>
              <a:buSzTx/>
              <a:buFontTx/>
            </a:pPr>
            <a:r>
              <a:rPr lang="zh-CN" altLang="en-US" sz="2400" b="1" dirty="0">
                <a:solidFill>
                  <a:schemeClr val="tx1">
                    <a:lumMod val="75000"/>
                    <a:lumOff val="25000"/>
                  </a:schemeClr>
                </a:solidFill>
                <a:latin typeface="华文中宋" panose="02010600040101010101" charset="-122"/>
                <a:ea typeface="华文中宋" panose="02010600040101010101" charset="-122"/>
              </a:rPr>
              <a:t>if语句实例使用</a:t>
            </a:r>
            <a:endParaRPr lang="zh-CN" altLang="en-US" sz="2400" b="1" dirty="0">
              <a:solidFill>
                <a:schemeClr val="tx1">
                  <a:lumMod val="75000"/>
                  <a:lumOff val="25000"/>
                </a:schemeClr>
              </a:solidFill>
              <a:latin typeface="华文中宋" panose="02010600040101010101" charset="-122"/>
              <a:ea typeface="华文中宋" panose="02010600040101010101" charset="-122"/>
            </a:endParaRPr>
          </a:p>
        </p:txBody>
      </p:sp>
      <p:sp>
        <p:nvSpPr>
          <p:cNvPr id="3" name="文本框 2"/>
          <p:cNvSpPr txBox="1"/>
          <p:nvPr/>
        </p:nvSpPr>
        <p:spPr>
          <a:xfrm>
            <a:off x="5570855" y="3490595"/>
            <a:ext cx="3723640" cy="460375"/>
          </a:xfrm>
          <a:prstGeom prst="rect">
            <a:avLst/>
          </a:prstGeom>
          <a:noFill/>
        </p:spPr>
        <p:txBody>
          <a:bodyPr wrap="square" rtlCol="0">
            <a:spAutoFit/>
          </a:bodyPr>
          <a:lstStyle/>
          <a:p>
            <a:pPr algn="l">
              <a:buClrTx/>
              <a:buSzTx/>
              <a:buFontTx/>
            </a:pPr>
            <a:r>
              <a:rPr lang="zh-CN" altLang="en-US" sz="2400" b="1" dirty="0">
                <a:solidFill>
                  <a:schemeClr val="tx1">
                    <a:lumMod val="75000"/>
                    <a:lumOff val="25000"/>
                  </a:schemeClr>
                </a:solidFill>
                <a:latin typeface="华文中宋" panose="02010600040101010101" charset="-122"/>
                <a:ea typeface="华文中宋" panose="02010600040101010101" charset="-122"/>
              </a:rPr>
              <a:t>while语句实例使用</a:t>
            </a:r>
            <a:endParaRPr lang="zh-CN" altLang="en-US" sz="2400" b="1" dirty="0">
              <a:solidFill>
                <a:schemeClr val="tx1">
                  <a:lumMod val="75000"/>
                  <a:lumOff val="25000"/>
                </a:schemeClr>
              </a:solidFill>
              <a:latin typeface="华文中宋" panose="02010600040101010101" charset="-122"/>
              <a:ea typeface="华文中宋" panose="02010600040101010101" charset="-122"/>
            </a:endParaRPr>
          </a:p>
        </p:txBody>
      </p:sp>
      <p:sp>
        <p:nvSpPr>
          <p:cNvPr id="5" name="文本框 4"/>
          <p:cNvSpPr txBox="1"/>
          <p:nvPr/>
        </p:nvSpPr>
        <p:spPr>
          <a:xfrm>
            <a:off x="2009775" y="1832610"/>
            <a:ext cx="3723640" cy="460375"/>
          </a:xfrm>
          <a:prstGeom prst="rect">
            <a:avLst/>
          </a:prstGeom>
          <a:noFill/>
        </p:spPr>
        <p:txBody>
          <a:bodyPr wrap="square" rtlCol="0">
            <a:spAutoFit/>
          </a:bodyPr>
          <a:lstStyle/>
          <a:p>
            <a:r>
              <a:rPr lang="zh-CN" altLang="en-US" sz="2400" b="1" dirty="0">
                <a:solidFill>
                  <a:schemeClr val="tx1">
                    <a:lumMod val="75000"/>
                    <a:lumOff val="25000"/>
                  </a:schemeClr>
                </a:solidFill>
                <a:latin typeface="华文中宋" panose="02010600040101010101" charset="-122"/>
                <a:ea typeface="华文中宋" panose="02010600040101010101" charset="-122"/>
              </a:rPr>
              <a:t>数学基础运算符使用</a:t>
            </a:r>
            <a:endParaRPr lang="zh-CN" altLang="en-US" sz="2400" b="1" dirty="0">
              <a:solidFill>
                <a:schemeClr val="tx1">
                  <a:lumMod val="75000"/>
                  <a:lumOff val="25000"/>
                </a:schemeClr>
              </a:solidFill>
              <a:latin typeface="华文中宋" panose="02010600040101010101" charset="-122"/>
              <a:ea typeface="华文中宋" panose="02010600040101010101" charset="-122"/>
            </a:endParaRPr>
          </a:p>
        </p:txBody>
      </p:sp>
      <p:sp>
        <p:nvSpPr>
          <p:cNvPr id="6" name="文本框 5"/>
          <p:cNvSpPr txBox="1"/>
          <p:nvPr/>
        </p:nvSpPr>
        <p:spPr>
          <a:xfrm>
            <a:off x="7303135" y="4488815"/>
            <a:ext cx="3723640" cy="460375"/>
          </a:xfrm>
          <a:prstGeom prst="rect">
            <a:avLst/>
          </a:prstGeom>
          <a:noFill/>
        </p:spPr>
        <p:txBody>
          <a:bodyPr wrap="square" rtlCol="0">
            <a:spAutoFit/>
          </a:bodyPr>
          <a:lstStyle/>
          <a:p>
            <a:pPr algn="l">
              <a:buClrTx/>
              <a:buSzTx/>
              <a:buFontTx/>
            </a:pPr>
            <a:r>
              <a:rPr lang="zh-CN" altLang="en-US" sz="2400" b="1" dirty="0">
                <a:solidFill>
                  <a:schemeClr val="tx1">
                    <a:lumMod val="75000"/>
                    <a:lumOff val="25000"/>
                  </a:schemeClr>
                </a:solidFill>
                <a:latin typeface="华文中宋" panose="02010600040101010101" charset="-122"/>
                <a:ea typeface="华文中宋" panose="02010600040101010101" charset="-122"/>
              </a:rPr>
              <a:t>简单小程序制作实践</a:t>
            </a:r>
            <a:endParaRPr lang="zh-CN" altLang="en-US" sz="2400" b="1" dirty="0">
              <a:solidFill>
                <a:schemeClr val="tx1">
                  <a:lumMod val="75000"/>
                  <a:lumOff val="25000"/>
                </a:schemeClr>
              </a:solidFill>
              <a:latin typeface="华文中宋" panose="02010600040101010101" charset="-122"/>
              <a:ea typeface="华文中宋" panose="02010600040101010101" charset="-122"/>
            </a:endParaRPr>
          </a:p>
        </p:txBody>
      </p:sp>
      <p:pic>
        <p:nvPicPr>
          <p:cNvPr id="7" name="图片 6"/>
          <p:cNvPicPr>
            <a:picLocks noChangeAspect="1"/>
          </p:cNvPicPr>
          <p:nvPr/>
        </p:nvPicPr>
        <p:blipFill>
          <a:blip r:embed="rId4"/>
          <a:stretch>
            <a:fillRect/>
          </a:stretch>
        </p:blipFill>
        <p:spPr>
          <a:xfrm>
            <a:off x="3151678" y="2463741"/>
            <a:ext cx="649276" cy="683904"/>
          </a:xfrm>
          <a:prstGeom prst="rect">
            <a:avLst/>
          </a:prstGeom>
        </p:spPr>
      </p:pic>
      <p:pic>
        <p:nvPicPr>
          <p:cNvPr id="8" name="图片 7"/>
          <p:cNvPicPr>
            <a:picLocks noChangeAspect="1"/>
          </p:cNvPicPr>
          <p:nvPr/>
        </p:nvPicPr>
        <p:blipFill>
          <a:blip r:embed="rId4"/>
          <a:stretch>
            <a:fillRect/>
          </a:stretch>
        </p:blipFill>
        <p:spPr>
          <a:xfrm>
            <a:off x="4773930" y="3328035"/>
            <a:ext cx="648970" cy="684530"/>
          </a:xfrm>
          <a:prstGeom prst="rect">
            <a:avLst/>
          </a:prstGeom>
        </p:spPr>
      </p:pic>
      <p:pic>
        <p:nvPicPr>
          <p:cNvPr id="9" name="图片 8"/>
          <p:cNvPicPr>
            <a:picLocks noChangeAspect="1"/>
          </p:cNvPicPr>
          <p:nvPr/>
        </p:nvPicPr>
        <p:blipFill>
          <a:blip r:embed="rId4"/>
          <a:stretch>
            <a:fillRect/>
          </a:stretch>
        </p:blipFill>
        <p:spPr>
          <a:xfrm>
            <a:off x="6494318" y="4352231"/>
            <a:ext cx="649276" cy="6839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anim calcmode="lin" valueType="num">
                                      <p:cBhvr additive="base">
                                        <p:cTn id="17" dur="500" fill="hold"/>
                                        <p:tgtEl>
                                          <p:spTgt spid="148"/>
                                        </p:tgtEl>
                                        <p:attrNameLst>
                                          <p:attrName>ppt_x</p:attrName>
                                        </p:attrNameLst>
                                      </p:cBhvr>
                                      <p:tavLst>
                                        <p:tav tm="0">
                                          <p:val>
                                            <p:strVal val="#ppt_x"/>
                                          </p:val>
                                        </p:tav>
                                        <p:tav tm="100000">
                                          <p:val>
                                            <p:strVal val="#ppt_x"/>
                                          </p:val>
                                        </p:tav>
                                      </p:tavLst>
                                    </p:anim>
                                    <p:anim calcmode="lin" valueType="num">
                                      <p:cBhvr additive="base">
                                        <p:cTn id="18"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anim calcmode="lin" valueType="num">
                                      <p:cBhvr>
                                        <p:cTn id="2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1" presetClass="entr" presetSubtype="0" fill="hold" grpId="0" nodeType="clickEffect">
                                  <p:stCondLst>
                                    <p:cond delay="0"/>
                                  </p:stCondLst>
                                  <p:iterate type="lt">
                                    <p:tmPct val="10000"/>
                                  </p:iterate>
                                  <p:childTnLst>
                                    <p:set>
                                      <p:cBhvr>
                                        <p:cTn id="37" dur="1" fill="hold">
                                          <p:stCondLst>
                                            <p:cond delay="0"/>
                                          </p:stCondLst>
                                        </p:cTn>
                                        <p:tgtEl>
                                          <p:spTgt spid="128"/>
                                        </p:tgtEl>
                                        <p:attrNameLst>
                                          <p:attrName>style.visibility</p:attrName>
                                        </p:attrNameLst>
                                      </p:cBhvr>
                                      <p:to>
                                        <p:strVal val="visible"/>
                                      </p:to>
                                    </p:set>
                                    <p:anim calcmode="lin" valueType="num">
                                      <p:cBhvr>
                                        <p:cTn id="38" dur="500" fill="hold"/>
                                        <p:tgtEl>
                                          <p:spTgt spid="128"/>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28"/>
                                        </p:tgtEl>
                                        <p:attrNameLst>
                                          <p:attrName>ppt_y</p:attrName>
                                        </p:attrNameLst>
                                      </p:cBhvr>
                                      <p:tavLst>
                                        <p:tav tm="0">
                                          <p:val>
                                            <p:strVal val="#ppt_y"/>
                                          </p:val>
                                        </p:tav>
                                        <p:tav tm="100000">
                                          <p:val>
                                            <p:strVal val="#ppt_y"/>
                                          </p:val>
                                        </p:tav>
                                      </p:tavLst>
                                    </p:anim>
                                    <p:anim calcmode="lin" valueType="num">
                                      <p:cBhvr>
                                        <p:cTn id="40" dur="500" fill="hold"/>
                                        <p:tgtEl>
                                          <p:spTgt spid="128"/>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28"/>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2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1" presetClass="entr" presetSubtype="0" fill="hold" grpId="0" nodeType="clickEffect">
                                  <p:stCondLst>
                                    <p:cond delay="0"/>
                                  </p:stCondLst>
                                  <p:iterate type="lt">
                                    <p:tmPct val="10000"/>
                                  </p:iterate>
                                  <p:childTnLst>
                                    <p:set>
                                      <p:cBhvr>
                                        <p:cTn id="52" dur="1" fill="hold">
                                          <p:stCondLst>
                                            <p:cond delay="0"/>
                                          </p:stCondLst>
                                        </p:cTn>
                                        <p:tgtEl>
                                          <p:spTgt spid="3"/>
                                        </p:tgtEl>
                                        <p:attrNameLst>
                                          <p:attrName>style.visibility</p:attrName>
                                        </p:attrNameLst>
                                      </p:cBhvr>
                                      <p:to>
                                        <p:strVal val="visible"/>
                                      </p:to>
                                    </p:set>
                                    <p:anim calcmode="lin" valueType="num">
                                      <p:cBhvr>
                                        <p:cTn id="5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3"/>
                                        </p:tgtEl>
                                        <p:attrNameLst>
                                          <p:attrName>ppt_y</p:attrName>
                                        </p:attrNameLst>
                                      </p:cBhvr>
                                      <p:tavLst>
                                        <p:tav tm="0">
                                          <p:val>
                                            <p:strVal val="#ppt_y"/>
                                          </p:val>
                                        </p:tav>
                                        <p:tav tm="100000">
                                          <p:val>
                                            <p:strVal val="#ppt_y"/>
                                          </p:val>
                                        </p:tav>
                                      </p:tavLst>
                                    </p:anim>
                                    <p:anim calcmode="lin" valueType="num">
                                      <p:cBhvr>
                                        <p:cTn id="5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fill="hold"/>
                                        <p:tgtEl>
                                          <p:spTgt spid="9"/>
                                        </p:tgtEl>
                                        <p:attrNameLst>
                                          <p:attrName>ppt_x</p:attrName>
                                        </p:attrNameLst>
                                      </p:cBhvr>
                                      <p:tavLst>
                                        <p:tav tm="0">
                                          <p:val>
                                            <p:strVal val="#ppt_x"/>
                                          </p:val>
                                        </p:tav>
                                        <p:tav tm="100000">
                                          <p:val>
                                            <p:strVal val="#ppt_x"/>
                                          </p:val>
                                        </p:tav>
                                      </p:tavLst>
                                    </p:anim>
                                    <p:anim calcmode="lin" valueType="num">
                                      <p:cBhvr additive="base">
                                        <p:cTn id="6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1" presetClass="entr" presetSubtype="0" fill="hold" grpId="0" nodeType="clickEffect">
                                  <p:stCondLst>
                                    <p:cond delay="0"/>
                                  </p:stCondLst>
                                  <p:iterate type="lt">
                                    <p:tmPct val="10000"/>
                                  </p:iterate>
                                  <p:childTnLst>
                                    <p:set>
                                      <p:cBhvr>
                                        <p:cTn id="67" dur="1" fill="hold">
                                          <p:stCondLst>
                                            <p:cond delay="0"/>
                                          </p:stCondLst>
                                        </p:cTn>
                                        <p:tgtEl>
                                          <p:spTgt spid="6"/>
                                        </p:tgtEl>
                                        <p:attrNameLst>
                                          <p:attrName>style.visibility</p:attrName>
                                        </p:attrNameLst>
                                      </p:cBhvr>
                                      <p:to>
                                        <p:strVal val="visible"/>
                                      </p:to>
                                    </p:set>
                                    <p:anim calcmode="lin" valueType="num">
                                      <p:cBhvr>
                                        <p:cTn id="6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6"/>
                                        </p:tgtEl>
                                        <p:attrNameLst>
                                          <p:attrName>ppt_y</p:attrName>
                                        </p:attrNameLst>
                                      </p:cBhvr>
                                      <p:tavLst>
                                        <p:tav tm="0">
                                          <p:val>
                                            <p:strVal val="#ppt_y"/>
                                          </p:val>
                                        </p:tav>
                                        <p:tav tm="100000">
                                          <p:val>
                                            <p:strVal val="#ppt_y"/>
                                          </p:val>
                                        </p:tav>
                                      </p:tavLst>
                                    </p:anim>
                                    <p:anim calcmode="lin" valueType="num">
                                      <p:cBhvr>
                                        <p:cTn id="7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28" grpId="0"/>
      <p:bldP spid="128" grpId="1"/>
      <p:bldP spid="3" grpId="0"/>
      <p:bldP spid="3" grpId="1"/>
      <p:bldP spid="6" grpId="0"/>
      <p:bldP spid="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小孩"/>
          <p:cNvPicPr>
            <a:picLocks noChangeAspect="1"/>
          </p:cNvPicPr>
          <p:nvPr/>
        </p:nvPicPr>
        <p:blipFill>
          <a:blip r:embed="rId1"/>
          <a:stretch>
            <a:fillRect/>
          </a:stretch>
        </p:blipFill>
        <p:spPr>
          <a:xfrm>
            <a:off x="-509270" y="752475"/>
            <a:ext cx="4354830" cy="4354830"/>
          </a:xfrm>
          <a:prstGeom prst="rect">
            <a:avLst/>
          </a:prstGeom>
        </p:spPr>
      </p:pic>
      <p:sp>
        <p:nvSpPr>
          <p:cNvPr id="3" name="矩形 2" descr="7b0a2020202022776f7264617274223a2022220a7d0a"/>
          <p:cNvSpPr/>
          <p:nvPr/>
        </p:nvSpPr>
        <p:spPr>
          <a:xfrm>
            <a:off x="4137025" y="405130"/>
            <a:ext cx="3992880" cy="1014730"/>
          </a:xfrm>
          <a:prstGeom prst="rect">
            <a:avLst/>
          </a:prstGeom>
          <a:noFill/>
        </p:spPr>
        <p:txBody>
          <a:bodyPr wrap="none" rtlCol="0" anchor="t">
            <a:spAutoFit/>
            <a:scene3d>
              <a:camera prst="orthographicFront"/>
              <a:lightRig rig="threePt" dir="t"/>
            </a:scene3d>
            <a:sp3d extrusionH="57150" contourW="50800">
              <a:extrusionClr>
                <a:srgbClr val="0C66AB"/>
              </a:extrusionClr>
              <a:contourClr>
                <a:srgbClr val="0C66AB"/>
              </a:contourClr>
            </a:sp3d>
          </a:bodyPr>
          <a:p>
            <a:pPr algn="ctr"/>
            <a:r>
              <a:rPr lang="zh-CN" altLang="en-US" sz="6000">
                <a:ln w="98425" cmpd="dbl"/>
                <a:solidFill>
                  <a:srgbClr val="CEEBF9"/>
                </a:solidFill>
                <a:effectLst>
                  <a:glow rad="63500">
                    <a:srgbClr val="8BBBE7"/>
                  </a:glow>
                  <a:outerShdw blurRad="25400" dist="63500" dir="5400000" algn="t" rotWithShape="0">
                    <a:prstClr val="black">
                      <a:alpha val="74000"/>
                    </a:prstClr>
                  </a:outerShdw>
                </a:effectLst>
                <a:latin typeface="汉仪铸字卡酷体简" panose="00020600040101010101" charset="-122"/>
                <a:ea typeface="汉仪铸字卡酷体简" panose="00020600040101010101" charset="-122"/>
              </a:rPr>
              <a:t>问答时间到</a:t>
            </a:r>
            <a:endParaRPr lang="zh-CN" altLang="en-US" sz="6000">
              <a:ln w="98425" cmpd="dbl"/>
              <a:solidFill>
                <a:srgbClr val="CEEBF9"/>
              </a:solidFill>
              <a:effectLst>
                <a:glow rad="63500">
                  <a:srgbClr val="8BBBE7"/>
                </a:glow>
                <a:outerShdw blurRad="25400" dist="63500" dir="5400000" algn="t" rotWithShape="0">
                  <a:prstClr val="black">
                    <a:alpha val="74000"/>
                  </a:prstClr>
                </a:outerShdw>
              </a:effectLst>
              <a:latin typeface="汉仪铸字卡酷体简" panose="00020600040101010101" charset="-122"/>
              <a:ea typeface="汉仪铸字卡酷体简" panose="00020600040101010101" charset="-122"/>
            </a:endParaRPr>
          </a:p>
        </p:txBody>
      </p:sp>
      <p:sp>
        <p:nvSpPr>
          <p:cNvPr id="4" name="文本框 3"/>
          <p:cNvSpPr txBox="1"/>
          <p:nvPr/>
        </p:nvSpPr>
        <p:spPr>
          <a:xfrm>
            <a:off x="2677160" y="1419860"/>
            <a:ext cx="719264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400">
                <a:latin typeface="华文中宋" panose="02010600040101010101" charset="-122"/>
                <a:ea typeface="华文中宋" panose="02010600040101010101" charset="-122"/>
                <a:cs typeface="华文中宋" panose="02010600040101010101" charset="-122"/>
              </a:rPr>
              <a:t>1.</a:t>
            </a:r>
            <a:r>
              <a:rPr lang="zh-CN" altLang="en-US" sz="2400">
                <a:latin typeface="华文中宋" panose="02010600040101010101" charset="-122"/>
                <a:ea typeface="华文中宋" panose="02010600040101010101" charset="-122"/>
                <a:cs typeface="华文中宋" panose="02010600040101010101" charset="-122"/>
              </a:rPr>
              <a:t>如果我想要进行乘法运算，我应该选择哪个符号？</a:t>
            </a:r>
            <a:endParaRPr lang="zh-CN" altLang="en-US" sz="24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3520440" y="2023025"/>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en-US" altLang="zh-CN" sz="2400">
                <a:latin typeface="华文中宋" panose="02010600040101010101" charset="-122"/>
                <a:ea typeface="华文中宋" panose="02010600040101010101" charset="-122"/>
              </a:rPr>
              <a:t>A.+   B.-   C.*   D./</a:t>
            </a:r>
            <a:endParaRPr lang="zh-CN" altLang="en-US" sz="2400">
              <a:latin typeface="华文中宋" panose="02010600040101010101" charset="-122"/>
              <a:ea typeface="华文中宋" panose="02010600040101010101" charset="-122"/>
            </a:endParaRPr>
          </a:p>
        </p:txBody>
      </p:sp>
      <p:sp>
        <p:nvSpPr>
          <p:cNvPr id="6" name="文本框 5"/>
          <p:cNvSpPr txBox="1"/>
          <p:nvPr/>
        </p:nvSpPr>
        <p:spPr>
          <a:xfrm>
            <a:off x="7209155" y="1880150"/>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答案是</a:t>
            </a:r>
            <a:r>
              <a:rPr lang="en-US" altLang="zh-CN" sz="2400">
                <a:highlight>
                  <a:srgbClr val="FFFF00"/>
                </a:highlight>
                <a:latin typeface="华文中宋" panose="02010600040101010101" charset="-122"/>
                <a:ea typeface="华文中宋" panose="02010600040101010101" charset="-122"/>
              </a:rPr>
              <a:t>C,</a:t>
            </a:r>
            <a:r>
              <a:rPr lang="zh-CN" altLang="en-US" sz="2400">
                <a:highlight>
                  <a:srgbClr val="FFFF00"/>
                </a:highlight>
                <a:latin typeface="华文中宋" panose="02010600040101010101" charset="-122"/>
                <a:ea typeface="华文中宋" panose="02010600040101010101" charset="-122"/>
              </a:rPr>
              <a:t>你答对了吗？</a:t>
            </a:r>
            <a:endParaRPr lang="zh-CN" altLang="en-US" sz="2400">
              <a:highlight>
                <a:srgbClr val="FFFF00"/>
              </a:highlight>
              <a:latin typeface="华文中宋" panose="02010600040101010101" charset="-122"/>
              <a:ea typeface="华文中宋" panose="02010600040101010101" charset="-122"/>
            </a:endParaRPr>
          </a:p>
        </p:txBody>
      </p:sp>
      <p:sp>
        <p:nvSpPr>
          <p:cNvPr id="7" name="文本框 6"/>
          <p:cNvSpPr txBox="1"/>
          <p:nvPr/>
        </p:nvSpPr>
        <p:spPr>
          <a:xfrm>
            <a:off x="2677160" y="2562860"/>
            <a:ext cx="611568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400">
                <a:latin typeface="华文中宋" panose="02010600040101010101" charset="-122"/>
                <a:ea typeface="华文中宋" panose="02010600040101010101" charset="-122"/>
              </a:rPr>
              <a:t>2.a=2</a:t>
            </a:r>
            <a:r>
              <a:rPr lang="zh-CN" altLang="en-US" sz="2400">
                <a:latin typeface="华文中宋" panose="02010600040101010101" charset="-122"/>
                <a:ea typeface="华文中宋" panose="02010600040101010101" charset="-122"/>
              </a:rPr>
              <a:t>，</a:t>
            </a:r>
            <a:r>
              <a:rPr lang="en-US" altLang="zh-CN" sz="2400">
                <a:latin typeface="华文中宋" panose="02010600040101010101" charset="-122"/>
                <a:ea typeface="华文中宋" panose="02010600040101010101" charset="-122"/>
              </a:rPr>
              <a:t>b=3</a:t>
            </a:r>
            <a:r>
              <a:rPr lang="zh-CN" altLang="en-US" sz="2400">
                <a:latin typeface="华文中宋" panose="02010600040101010101" charset="-122"/>
                <a:ea typeface="华文中宋" panose="02010600040101010101" charset="-122"/>
              </a:rPr>
              <a:t>，则</a:t>
            </a:r>
            <a:r>
              <a:rPr lang="en-US" altLang="zh-CN" sz="2400">
                <a:latin typeface="华文中宋" panose="02010600040101010101" charset="-122"/>
                <a:ea typeface="华文中宋" panose="02010600040101010101" charset="-122"/>
              </a:rPr>
              <a:t>a&gt;b</a:t>
            </a:r>
            <a:r>
              <a:rPr lang="zh-CN" altLang="en-US" sz="2400">
                <a:latin typeface="华文中宋" panose="02010600040101010101" charset="-122"/>
                <a:ea typeface="华文中宋" panose="02010600040101010101" charset="-122"/>
              </a:rPr>
              <a:t>的返回值是什么？</a:t>
            </a:r>
            <a:endParaRPr lang="zh-CN" altLang="en-US" sz="2400">
              <a:latin typeface="华文中宋" panose="02010600040101010101" charset="-122"/>
              <a:ea typeface="华文中宋" panose="02010600040101010101" charset="-122"/>
            </a:endParaRPr>
          </a:p>
        </p:txBody>
      </p:sp>
      <p:sp>
        <p:nvSpPr>
          <p:cNvPr id="8" name="文本框 7"/>
          <p:cNvSpPr txBox="1"/>
          <p:nvPr/>
        </p:nvSpPr>
        <p:spPr>
          <a:xfrm>
            <a:off x="3144520" y="3198495"/>
            <a:ext cx="564832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400">
                <a:latin typeface="华文中宋" panose="02010600040101010101" charset="-122"/>
                <a:ea typeface="华文中宋" panose="02010600040101010101" charset="-122"/>
              </a:rPr>
              <a:t>A.5   B.-1   C.True   D.False</a:t>
            </a:r>
            <a:endParaRPr lang="en-US" altLang="zh-CN" sz="2400">
              <a:latin typeface="华文中宋" panose="02010600040101010101" charset="-122"/>
              <a:ea typeface="华文中宋" panose="02010600040101010101" charset="-122"/>
            </a:endParaRPr>
          </a:p>
        </p:txBody>
      </p:sp>
      <p:sp>
        <p:nvSpPr>
          <p:cNvPr id="9" name="文本框 8"/>
          <p:cNvSpPr txBox="1"/>
          <p:nvPr/>
        </p:nvSpPr>
        <p:spPr>
          <a:xfrm>
            <a:off x="7584440" y="3118400"/>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答案是</a:t>
            </a:r>
            <a:r>
              <a:rPr lang="en-US" altLang="zh-CN" sz="2400">
                <a:highlight>
                  <a:srgbClr val="FFFF00"/>
                </a:highlight>
                <a:latin typeface="华文中宋" panose="02010600040101010101" charset="-122"/>
                <a:ea typeface="华文中宋" panose="02010600040101010101" charset="-122"/>
              </a:rPr>
              <a:t>D,</a:t>
            </a:r>
            <a:r>
              <a:rPr lang="zh-CN" altLang="en-US" sz="2400">
                <a:highlight>
                  <a:srgbClr val="FFFF00"/>
                </a:highlight>
                <a:latin typeface="华文中宋" panose="02010600040101010101" charset="-122"/>
                <a:ea typeface="华文中宋" panose="02010600040101010101" charset="-122"/>
              </a:rPr>
              <a:t>你答对了吗？</a:t>
            </a:r>
            <a:endParaRPr lang="zh-CN" altLang="en-US" sz="2400">
              <a:highlight>
                <a:srgbClr val="FFFF00"/>
              </a:highlight>
              <a:latin typeface="华文中宋" panose="02010600040101010101" charset="-122"/>
              <a:ea typeface="华文中宋" panose="02010600040101010101" charset="-122"/>
            </a:endParaRPr>
          </a:p>
        </p:txBody>
      </p:sp>
      <p:sp>
        <p:nvSpPr>
          <p:cNvPr id="10" name="文本框 9"/>
          <p:cNvSpPr txBox="1"/>
          <p:nvPr/>
        </p:nvSpPr>
        <p:spPr>
          <a:xfrm>
            <a:off x="2811780" y="4016375"/>
            <a:ext cx="584581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400">
                <a:latin typeface="华文中宋" panose="02010600040101010101" charset="-122"/>
                <a:ea typeface="华文中宋" panose="02010600040101010101" charset="-122"/>
                <a:cs typeface="华文中宋" panose="02010600040101010101" charset="-122"/>
              </a:rPr>
              <a:t>3.</a:t>
            </a:r>
            <a:r>
              <a:rPr lang="zh-CN" altLang="en-US" sz="2400">
                <a:latin typeface="华文中宋" panose="02010600040101010101" charset="-122"/>
                <a:ea typeface="华文中宋" panose="02010600040101010101" charset="-122"/>
                <a:cs typeface="华文中宋" panose="02010600040101010101" charset="-122"/>
              </a:rPr>
              <a:t>下列哪个选项可以强制退出</a:t>
            </a:r>
            <a:r>
              <a:rPr lang="en-US" altLang="zh-CN" sz="2400">
                <a:latin typeface="华文中宋" panose="02010600040101010101" charset="-122"/>
                <a:ea typeface="华文中宋" panose="02010600040101010101" charset="-122"/>
                <a:cs typeface="华文中宋" panose="02010600040101010101" charset="-122"/>
              </a:rPr>
              <a:t>while</a:t>
            </a:r>
            <a:r>
              <a:rPr lang="zh-CN" altLang="en-US" sz="2400">
                <a:latin typeface="华文中宋" panose="02010600040101010101" charset="-122"/>
                <a:ea typeface="华文中宋" panose="02010600040101010101" charset="-122"/>
                <a:cs typeface="华文中宋" panose="02010600040101010101" charset="-122"/>
              </a:rPr>
              <a:t>循环？</a:t>
            </a:r>
            <a:endParaRPr lang="zh-CN" altLang="en-US" sz="2400">
              <a:latin typeface="华文中宋" panose="02010600040101010101" charset="-122"/>
              <a:ea typeface="华文中宋" panose="02010600040101010101" charset="-122"/>
              <a:cs typeface="华文中宋" panose="02010600040101010101" charset="-122"/>
            </a:endParaRPr>
          </a:p>
        </p:txBody>
      </p:sp>
      <p:sp>
        <p:nvSpPr>
          <p:cNvPr id="11" name="文本框 10"/>
          <p:cNvSpPr txBox="1"/>
          <p:nvPr/>
        </p:nvSpPr>
        <p:spPr>
          <a:xfrm>
            <a:off x="2978150" y="4834255"/>
            <a:ext cx="526034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400">
                <a:latin typeface="华文中宋" panose="02010600040101010101" charset="-122"/>
                <a:ea typeface="华文中宋" panose="02010600040101010101" charset="-122"/>
              </a:rPr>
              <a:t>A.continue   B.break   C.if   D.for</a:t>
            </a:r>
            <a:endParaRPr lang="zh-CN" altLang="en-US" sz="2400">
              <a:latin typeface="华文中宋" panose="02010600040101010101" charset="-122"/>
              <a:ea typeface="华文中宋" panose="02010600040101010101" charset="-122"/>
            </a:endParaRPr>
          </a:p>
        </p:txBody>
      </p:sp>
      <p:sp>
        <p:nvSpPr>
          <p:cNvPr id="13" name="文本框 12"/>
          <p:cNvSpPr txBox="1"/>
          <p:nvPr/>
        </p:nvSpPr>
        <p:spPr>
          <a:xfrm>
            <a:off x="8128000" y="4817025"/>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答案是</a:t>
            </a:r>
            <a:r>
              <a:rPr lang="en-US" altLang="zh-CN" sz="2400">
                <a:highlight>
                  <a:srgbClr val="FFFF00"/>
                </a:highlight>
                <a:latin typeface="华文中宋" panose="02010600040101010101" charset="-122"/>
                <a:ea typeface="华文中宋" panose="02010600040101010101" charset="-122"/>
              </a:rPr>
              <a:t>B,</a:t>
            </a:r>
            <a:r>
              <a:rPr lang="zh-CN" altLang="en-US" sz="2400">
                <a:highlight>
                  <a:srgbClr val="FFFF00"/>
                </a:highlight>
                <a:latin typeface="华文中宋" panose="02010600040101010101" charset="-122"/>
                <a:ea typeface="华文中宋" panose="02010600040101010101" charset="-122"/>
              </a:rPr>
              <a:t>你答对了吗？</a:t>
            </a:r>
            <a:endParaRPr lang="zh-CN" altLang="en-US" sz="2400">
              <a:highlight>
                <a:srgbClr val="FFFF00"/>
              </a:highlight>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5"/>
                                        </p:tgtEl>
                                        <p:attrNameLst>
                                          <p:attrName>ppt_y</p:attrName>
                                        </p:attrNameLst>
                                      </p:cBhvr>
                                      <p:tavLst>
                                        <p:tav tm="0">
                                          <p:val>
                                            <p:strVal val="#ppt_y"/>
                                          </p:val>
                                        </p:tav>
                                        <p:tav tm="100000">
                                          <p:val>
                                            <p:strVal val="#ppt_y"/>
                                          </p:val>
                                        </p:tav>
                                      </p:tavLst>
                                    </p:anim>
                                    <p:anim calcmode="lin" valueType="num">
                                      <p:cBhvr>
                                        <p:cTn id="24"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7"/>
                                        </p:tgtEl>
                                        <p:attrNameLst>
                                          <p:attrName>ppt_y</p:attrName>
                                        </p:attrNameLst>
                                      </p:cBhvr>
                                      <p:tavLst>
                                        <p:tav tm="0">
                                          <p:val>
                                            <p:strVal val="#ppt_y"/>
                                          </p:val>
                                        </p:tav>
                                        <p:tav tm="100000">
                                          <p:val>
                                            <p:strVal val="#ppt_y"/>
                                          </p:val>
                                        </p:tav>
                                      </p:tavLst>
                                    </p:anim>
                                    <p:anim calcmode="lin" valueType="num">
                                      <p:cBhvr>
                                        <p:cTn id="38"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entr" presetSubtype="0" fill="hold" grpId="0" nodeType="clickEffect">
                                  <p:stCondLst>
                                    <p:cond delay="0"/>
                                  </p:stCondLst>
                                  <p:iterate type="lt">
                                    <p:tmPct val="10000"/>
                                  </p:iterate>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8"/>
                                        </p:tgtEl>
                                        <p:attrNameLst>
                                          <p:attrName>ppt_y</p:attrName>
                                        </p:attrNameLst>
                                      </p:cBhvr>
                                      <p:tavLst>
                                        <p:tav tm="0">
                                          <p:val>
                                            <p:strVal val="#ppt_y"/>
                                          </p:val>
                                        </p:tav>
                                        <p:tav tm="100000">
                                          <p:val>
                                            <p:strVal val="#ppt_y"/>
                                          </p:val>
                                        </p:tav>
                                      </p:tavLst>
                                    </p:anim>
                                    <p:anim calcmode="lin" valueType="num">
                                      <p:cBhvr>
                                        <p:cTn id="4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blinds(horizontal)">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41" presetClass="entr" presetSubtype="0" fill="hold" grpId="0" nodeType="clickEffect">
                                  <p:stCondLst>
                                    <p:cond delay="0"/>
                                  </p:stCondLst>
                                  <p:iterate type="lt">
                                    <p:tmPct val="10000"/>
                                  </p:iterate>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10"/>
                                        </p:tgtEl>
                                        <p:attrNameLst>
                                          <p:attrName>ppt_y</p:attrName>
                                        </p:attrNameLst>
                                      </p:cBhvr>
                                      <p:tavLst>
                                        <p:tav tm="0">
                                          <p:val>
                                            <p:strVal val="#ppt_y"/>
                                          </p:val>
                                        </p:tav>
                                        <p:tav tm="100000">
                                          <p:val>
                                            <p:strVal val="#ppt_y"/>
                                          </p:val>
                                        </p:tav>
                                      </p:tavLst>
                                    </p:anim>
                                    <p:anim calcmode="lin" valueType="num">
                                      <p:cBhvr>
                                        <p:cTn id="6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41" presetClass="entr" presetSubtype="0" fill="hold" grpId="0" nodeType="clickEffect">
                                  <p:stCondLst>
                                    <p:cond delay="0"/>
                                  </p:stCondLst>
                                  <p:iterate type="lt">
                                    <p:tmPct val="10000"/>
                                  </p:iterate>
                                  <p:childTnLst>
                                    <p:set>
                                      <p:cBhvr>
                                        <p:cTn id="67" dur="1" fill="hold">
                                          <p:stCondLst>
                                            <p:cond delay="0"/>
                                          </p:stCondLst>
                                        </p:cTn>
                                        <p:tgtEl>
                                          <p:spTgt spid="11"/>
                                        </p:tgtEl>
                                        <p:attrNameLst>
                                          <p:attrName>style.visibility</p:attrName>
                                        </p:attrNameLst>
                                      </p:cBhvr>
                                      <p:to>
                                        <p:strVal val="visible"/>
                                      </p:to>
                                    </p:set>
                                    <p:anim calcmode="lin" valueType="num">
                                      <p:cBhvr>
                                        <p:cTn id="68"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11"/>
                                        </p:tgtEl>
                                        <p:attrNameLst>
                                          <p:attrName>ppt_y</p:attrName>
                                        </p:attrNameLst>
                                      </p:cBhvr>
                                      <p:tavLst>
                                        <p:tav tm="0">
                                          <p:val>
                                            <p:strVal val="#ppt_y"/>
                                          </p:val>
                                        </p:tav>
                                        <p:tav tm="100000">
                                          <p:val>
                                            <p:strVal val="#ppt_y"/>
                                          </p:val>
                                        </p:tav>
                                      </p:tavLst>
                                    </p:anim>
                                    <p:anim calcmode="lin" valueType="num">
                                      <p:cBhvr>
                                        <p:cTn id="70"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3" grpId="0"/>
      <p:bldP spid="1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72006"/>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7749" y="90876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4388485" y="1984375"/>
            <a:ext cx="3415030" cy="1076325"/>
          </a:xfrm>
          <a:prstGeom prst="rect">
            <a:avLst/>
          </a:prstGeom>
          <a:noFill/>
        </p:spPr>
        <p:txBody>
          <a:bodyPr wrap="square" rtlCol="0">
            <a:spAutoFit/>
          </a:bodyPr>
          <a:lstStyle/>
          <a:p>
            <a:pPr algn="ct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课程</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结束</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pPr algn="ct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感谢</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聆听</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2" presetClass="entr" presetSubtype="2" fill="hold" grpId="0" nodeType="afterEffect">
                                  <p:stCondLst>
                                    <p:cond delay="0"/>
                                  </p:stCondLst>
                                  <p:iterate type="lt">
                                    <p:tmPct val="10000"/>
                                  </p:iterate>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1+#ppt_w/2"/>
                                          </p:val>
                                        </p:tav>
                                        <p:tav tm="100000">
                                          <p:val>
                                            <p:strVal val="#ppt_x"/>
                                          </p:val>
                                        </p:tav>
                                      </p:tavLst>
                                    </p:anim>
                                    <p:anim calcmode="lin" valueType="num">
                                      <p:cBhvr additive="base">
                                        <p:cTn id="53"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课堂"/>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3075" y="284480"/>
            <a:ext cx="3239135" cy="3239135"/>
          </a:xfrm>
          <a:prstGeom prst="rect">
            <a:avLst/>
          </a:prstGeom>
        </p:spPr>
      </p:pic>
      <p:sp>
        <p:nvSpPr>
          <p:cNvPr id="3" name="文本框 2" descr="7b0a2020202022776f7264617274223a20227b5c2269645c223a32353030313339392c5c227469645c223a5c225c227d220a7d0a"/>
          <p:cNvSpPr txBox="1"/>
          <p:nvPr/>
        </p:nvSpPr>
        <p:spPr>
          <a:xfrm>
            <a:off x="3977005" y="678815"/>
            <a:ext cx="7223760" cy="70358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n w="7172">
                  <a:solidFill>
                    <a:srgbClr val="FFD267"/>
                  </a:solidFill>
                </a:ln>
                <a:solidFill>
                  <a:srgbClr val="295280"/>
                </a:solidFill>
                <a:effectLst>
                  <a:outerShdw dist="50800" dir="2700000" algn="tl" rotWithShape="0">
                    <a:srgbClr val="FF896E">
                      <a:alpha val="100000"/>
                    </a:srgbClr>
                  </a:outerShdw>
                </a:effectLst>
                <a:latin typeface="汉仪力量黑简" panose="00020600040101010101" charset="-122"/>
                <a:ea typeface="汉仪力量黑简" panose="00020600040101010101" charset="-122"/>
              </a:rPr>
              <a:t>在日常生活中我们常常会使用计算器帮我们计算</a:t>
            </a:r>
            <a:endParaRPr lang="zh-CN" altLang="en-US" sz="2400" b="1">
              <a:ln w="7172">
                <a:solidFill>
                  <a:srgbClr val="FFD267"/>
                </a:solidFill>
              </a:ln>
              <a:solidFill>
                <a:srgbClr val="295280"/>
              </a:solidFill>
              <a:effectLst>
                <a:outerShdw dist="50800" dir="2700000" algn="tl" rotWithShape="0">
                  <a:srgbClr val="FF896E">
                    <a:alpha val="100000"/>
                  </a:srgbClr>
                </a:outerShdw>
              </a:effectLst>
              <a:latin typeface="汉仪力量黑简" panose="00020600040101010101" charset="-122"/>
              <a:ea typeface="汉仪力量黑简" panose="00020600040101010101" charset="-122"/>
            </a:endParaRPr>
          </a:p>
        </p:txBody>
      </p:sp>
      <p:pic>
        <p:nvPicPr>
          <p:cNvPr id="4" name="图片 3" descr="计算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2520" y="2760980"/>
            <a:ext cx="3475355" cy="3475355"/>
          </a:xfrm>
          <a:prstGeom prst="rect">
            <a:avLst/>
          </a:prstGeom>
        </p:spPr>
      </p:pic>
      <p:sp>
        <p:nvSpPr>
          <p:cNvPr id="5" name="矩形 4" descr="7b0a2020202022776f7264617274223a20227b5c2269645c223a32353030313430382c5c227469645c223a5c225c227d220a7d0a"/>
          <p:cNvSpPr/>
          <p:nvPr/>
        </p:nvSpPr>
        <p:spPr>
          <a:xfrm>
            <a:off x="5323205" y="1382395"/>
            <a:ext cx="3359785" cy="1995170"/>
          </a:xfrm>
          <a:prstGeom prst="rect">
            <a:avLst/>
          </a:prstGeom>
          <a:noFill/>
        </p:spPr>
        <p:txBody>
          <a:bodyPr wrap="none" rtlCol="0" anchor="t">
            <a:noAutofit/>
          </a:bodyPr>
          <a:p>
            <a:pPr algn="ctr"/>
            <a:r>
              <a:rPr lang="zh-CN" altLang="en-US" sz="3200" b="1">
                <a:ln w="4618">
                  <a:solidFill>
                    <a:srgbClr val="F3CC53"/>
                  </a:solidFill>
                </a:ln>
                <a:solidFill>
                  <a:schemeClr val="bg1"/>
                </a:solidFill>
                <a:effectLst>
                  <a:glow rad="24630">
                    <a:srgbClr val="0055FB"/>
                  </a:glow>
                </a:effectLst>
                <a:latin typeface="汉仪雅酷黑简" panose="00020600040101010101" charset="-122"/>
                <a:ea typeface="汉仪雅酷黑简" panose="00020600040101010101" charset="-122"/>
                <a:cs typeface="汉仪雅酷黑简" panose="00020600040101010101" charset="-122"/>
              </a:rPr>
              <a:t>本节课我们将使用</a:t>
            </a:r>
            <a:r>
              <a:rPr lang="en-US" altLang="zh-CN" sz="3200" b="1">
                <a:ln w="4618">
                  <a:solidFill>
                    <a:srgbClr val="F3CC53"/>
                  </a:solidFill>
                </a:ln>
                <a:solidFill>
                  <a:schemeClr val="bg1"/>
                </a:solidFill>
                <a:effectLst>
                  <a:glow rad="24630">
                    <a:srgbClr val="0055FB"/>
                  </a:glow>
                </a:effectLst>
                <a:latin typeface="汉仪雅酷黑简" panose="00020600040101010101" charset="-122"/>
                <a:ea typeface="汉仪雅酷黑简" panose="00020600040101010101" charset="-122"/>
                <a:cs typeface="汉仪雅酷黑简" panose="00020600040101010101" charset="-122"/>
              </a:rPr>
              <a:t>python</a:t>
            </a:r>
            <a:r>
              <a:rPr lang="zh-CN" altLang="en-US" sz="3200" b="1">
                <a:ln w="4618">
                  <a:solidFill>
                    <a:srgbClr val="F3CC53"/>
                  </a:solidFill>
                </a:ln>
                <a:solidFill>
                  <a:schemeClr val="bg1"/>
                </a:solidFill>
                <a:effectLst>
                  <a:glow rad="24630">
                    <a:srgbClr val="0055FB"/>
                  </a:glow>
                </a:effectLst>
                <a:latin typeface="汉仪雅酷黑简" panose="00020600040101010101" charset="-122"/>
                <a:ea typeface="汉仪雅酷黑简" panose="00020600040101010101" charset="-122"/>
                <a:cs typeface="汉仪雅酷黑简" panose="00020600040101010101" charset="-122"/>
              </a:rPr>
              <a:t>制作一个</a:t>
            </a:r>
            <a:endParaRPr lang="zh-CN" altLang="en-US" sz="3200" b="1">
              <a:ln w="4618">
                <a:solidFill>
                  <a:srgbClr val="F3CC53"/>
                </a:solidFill>
              </a:ln>
              <a:solidFill>
                <a:schemeClr val="bg1"/>
              </a:solidFill>
              <a:effectLst>
                <a:glow rad="24630">
                  <a:srgbClr val="0055FB"/>
                </a:glow>
              </a:effectLst>
              <a:latin typeface="汉仪雅酷黑简" panose="00020600040101010101" charset="-122"/>
              <a:ea typeface="汉仪雅酷黑简" panose="00020600040101010101" charset="-122"/>
              <a:cs typeface="汉仪雅酷黑简" panose="00020600040101010101" charset="-122"/>
            </a:endParaRPr>
          </a:p>
          <a:p>
            <a:pPr algn="ctr"/>
            <a:r>
              <a:rPr lang="zh-CN" altLang="en-US" sz="3200" b="1">
                <a:ln w="4618">
                  <a:solidFill>
                    <a:srgbClr val="F3CC53"/>
                  </a:solidFill>
                </a:ln>
                <a:solidFill>
                  <a:schemeClr val="bg1"/>
                </a:solidFill>
                <a:effectLst>
                  <a:glow rad="24630">
                    <a:srgbClr val="0055FB"/>
                  </a:glow>
                </a:effectLst>
                <a:latin typeface="汉仪雅酷黑简" panose="00020600040101010101" charset="-122"/>
                <a:ea typeface="汉仪雅酷黑简" panose="00020600040101010101" charset="-122"/>
                <a:cs typeface="汉仪雅酷黑简" panose="00020600040101010101" charset="-122"/>
              </a:rPr>
              <a:t>属于我们的简易计算器！</a:t>
            </a:r>
            <a:endParaRPr lang="zh-CN" altLang="en-US" sz="3200" b="1">
              <a:ln w="4618">
                <a:solidFill>
                  <a:srgbClr val="F3CC53"/>
                </a:solidFill>
              </a:ln>
              <a:solidFill>
                <a:schemeClr val="bg1"/>
              </a:solidFill>
              <a:effectLst>
                <a:glow rad="24630">
                  <a:srgbClr val="0055FB"/>
                </a:glow>
              </a:effectLst>
              <a:latin typeface="汉仪雅酷黑简" panose="00020600040101010101" charset="-122"/>
              <a:ea typeface="汉仪雅酷黑简" panose="00020600040101010101" charset="-122"/>
              <a:cs typeface="汉仪雅酷黑简" panose="0002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693" y="232359"/>
            <a:ext cx="11888522" cy="5967472"/>
            <a:chOff x="-65032" y="149809"/>
            <a:chExt cx="11888522" cy="5967472"/>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947283" y="33167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38" name="图片 137"/>
          <p:cNvPicPr>
            <a:picLocks noChangeAspect="1"/>
          </p:cNvPicPr>
          <p:nvPr/>
        </p:nvPicPr>
        <p:blipFill rotWithShape="1">
          <a:blip r:embed="rId5" cstate="screen"/>
          <a:srcRect/>
          <a:stretch>
            <a:fillRect/>
          </a:stretch>
        </p:blipFill>
        <p:spPr>
          <a:xfrm>
            <a:off x="9964511" y="957503"/>
            <a:ext cx="1581397" cy="567580"/>
          </a:xfrm>
          <a:prstGeom prst="rect">
            <a:avLst/>
          </a:prstGeom>
        </p:spPr>
      </p:pic>
      <p:pic>
        <p:nvPicPr>
          <p:cNvPr id="139" name="图片 138"/>
          <p:cNvPicPr>
            <a:picLocks noChangeAspect="1"/>
          </p:cNvPicPr>
          <p:nvPr/>
        </p:nvPicPr>
        <p:blipFill>
          <a:blip r:embed="rId6"/>
          <a:stretch>
            <a:fillRect/>
          </a:stretch>
        </p:blipFill>
        <p:spPr>
          <a:xfrm>
            <a:off x="9229227" y="4909151"/>
            <a:ext cx="2316681" cy="1268078"/>
          </a:xfrm>
          <a:prstGeom prst="rect">
            <a:avLst/>
          </a:prstGeom>
        </p:spPr>
      </p:pic>
      <p:sp>
        <p:nvSpPr>
          <p:cNvPr id="114" name="文本框 113"/>
          <p:cNvSpPr txBox="1"/>
          <p:nvPr/>
        </p:nvSpPr>
        <p:spPr>
          <a:xfrm>
            <a:off x="4421679" y="991656"/>
            <a:ext cx="3596293" cy="927100"/>
          </a:xfrm>
          <a:prstGeom prst="rect">
            <a:avLst/>
          </a:prstGeom>
          <a:noFill/>
        </p:spPr>
        <p:txBody>
          <a:bodyPr wrap="square" rtlCol="0">
            <a:spAutoFit/>
          </a:bodyPr>
          <a:lstStyle/>
          <a:p>
            <a:pPr algn="ctr">
              <a:lnSpc>
                <a:spcPct val="80000"/>
              </a:lnSpc>
            </a:pPr>
            <a:r>
              <a:rPr lang="zh-CN" altLang="en-US" sz="4400" dirty="0">
                <a:solidFill>
                  <a:schemeClr val="tx1">
                    <a:lumMod val="75000"/>
                    <a:lumOff val="25000"/>
                  </a:schemeClr>
                </a:solidFill>
                <a:latin typeface="汉仪夏日体W" panose="00020600040101010101" pitchFamily="18" charset="-122"/>
                <a:ea typeface="汉仪夏日体W" panose="00020600040101010101" pitchFamily="18" charset="-122"/>
              </a:rPr>
              <a:t>课程大纲</a:t>
            </a:r>
            <a:endParaRPr lang="en-US" altLang="zh-CN" sz="4400" dirty="0">
              <a:solidFill>
                <a:schemeClr val="tx1">
                  <a:lumMod val="75000"/>
                  <a:lumOff val="25000"/>
                </a:schemeClr>
              </a:solidFill>
              <a:latin typeface="汉仪夏日体W" panose="00020600040101010101" pitchFamily="18" charset="-122"/>
              <a:ea typeface="汉仪夏日体W" panose="00020600040101010101" pitchFamily="18" charset="-122"/>
            </a:endParaRPr>
          </a:p>
          <a:p>
            <a:pPr algn="ctr">
              <a:lnSpc>
                <a:spcPct val="80000"/>
              </a:lnSpc>
            </a:pPr>
            <a:r>
              <a:rPr lang="en-US" altLang="zh-CN" sz="2400" dirty="0">
                <a:solidFill>
                  <a:schemeClr val="tx1">
                    <a:lumMod val="75000"/>
                    <a:lumOff val="25000"/>
                  </a:schemeClr>
                </a:solidFill>
                <a:latin typeface="汉仪夏日体W" panose="00020600040101010101" pitchFamily="18" charset="-122"/>
                <a:ea typeface="汉仪夏日体W" panose="00020600040101010101" pitchFamily="18" charset="-122"/>
              </a:rPr>
              <a:t>Teaching </a:t>
            </a:r>
            <a:r>
              <a:rPr lang="en-US" altLang="zh-CN" sz="2400" dirty="0" err="1">
                <a:solidFill>
                  <a:schemeClr val="tx1">
                    <a:lumMod val="75000"/>
                    <a:lumOff val="25000"/>
                  </a:schemeClr>
                </a:solidFill>
                <a:latin typeface="汉仪夏日体W" panose="00020600040101010101" pitchFamily="18" charset="-122"/>
                <a:ea typeface="汉仪夏日体W" panose="00020600040101010101" pitchFamily="18" charset="-122"/>
              </a:rPr>
              <a:t>Programme</a:t>
            </a:r>
            <a:endParaRPr lang="zh-CN" altLang="en-US" sz="24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p:cNvPicPr>
            <a:picLocks noChangeAspect="1"/>
          </p:cNvPicPr>
          <p:nvPr/>
        </p:nvPicPr>
        <p:blipFill rotWithShape="1">
          <a:blip r:embed="rId7" cstate="screen"/>
          <a:srcRect t="-10904" r="-11007"/>
          <a:stretch>
            <a:fillRect/>
          </a:stretch>
        </p:blipFill>
        <p:spPr>
          <a:xfrm>
            <a:off x="1812427" y="990855"/>
            <a:ext cx="1125990" cy="534227"/>
          </a:xfrm>
          <a:prstGeom prst="rect">
            <a:avLst/>
          </a:prstGeom>
        </p:spPr>
      </p:pic>
      <p:pic>
        <p:nvPicPr>
          <p:cNvPr id="4" name="图片 3"/>
          <p:cNvPicPr>
            <a:picLocks noChangeAspect="1"/>
          </p:cNvPicPr>
          <p:nvPr/>
        </p:nvPicPr>
        <p:blipFill>
          <a:blip r:embed="rId8"/>
          <a:stretch>
            <a:fillRect/>
          </a:stretch>
        </p:blipFill>
        <p:spPr>
          <a:xfrm>
            <a:off x="1717281" y="5056728"/>
            <a:ext cx="1237657" cy="1042238"/>
          </a:xfrm>
          <a:prstGeom prst="rect">
            <a:avLst/>
          </a:prstGeom>
        </p:spPr>
      </p:pic>
      <p:sp>
        <p:nvSpPr>
          <p:cNvPr id="128" name="文本框 127"/>
          <p:cNvSpPr txBox="1"/>
          <p:nvPr/>
        </p:nvSpPr>
        <p:spPr>
          <a:xfrm>
            <a:off x="3236595" y="2088515"/>
            <a:ext cx="3723640" cy="521970"/>
          </a:xfrm>
          <a:prstGeom prst="rect">
            <a:avLst/>
          </a:prstGeom>
          <a:noFill/>
        </p:spPr>
        <p:txBody>
          <a:bodyPr wrap="square" rtlCol="0">
            <a:spAutoFit/>
          </a:bodyPr>
          <a:lstStyle/>
          <a:p>
            <a:r>
              <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rPr>
              <a:t>数学运算符</a:t>
            </a:r>
            <a:r>
              <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rPr>
              <a:t>基础知识</a:t>
            </a:r>
            <a:endPar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5" name="文本框 34"/>
          <p:cNvSpPr txBox="1"/>
          <p:nvPr/>
        </p:nvSpPr>
        <p:spPr>
          <a:xfrm>
            <a:off x="6672580" y="3935730"/>
            <a:ext cx="4751070" cy="521970"/>
          </a:xfrm>
          <a:prstGeom prst="rect">
            <a:avLst/>
          </a:prstGeom>
          <a:noFill/>
        </p:spPr>
        <p:txBody>
          <a:bodyPr wrap="square" rtlCol="0">
            <a:spAutoFit/>
          </a:bodyPr>
          <a:lstStyle/>
          <a:p>
            <a:r>
              <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rPr>
              <a:t>魔法口袋计算器</a:t>
            </a:r>
            <a:r>
              <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rPr>
              <a:t>制作</a:t>
            </a:r>
            <a:endPar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9" name="文本框 38"/>
          <p:cNvSpPr txBox="1"/>
          <p:nvPr/>
        </p:nvSpPr>
        <p:spPr>
          <a:xfrm>
            <a:off x="5216525" y="3011805"/>
            <a:ext cx="3896995" cy="521970"/>
          </a:xfrm>
          <a:prstGeom prst="rect">
            <a:avLst/>
          </a:prstGeom>
          <a:noFill/>
        </p:spPr>
        <p:txBody>
          <a:bodyPr wrap="square" rtlCol="0">
            <a:spAutoFit/>
          </a:bodyPr>
          <a:lstStyle/>
          <a:p>
            <a:r>
              <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rPr>
              <a:t>逻辑运算符基础知识</a:t>
            </a:r>
            <a:endPar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48" name="图片 147"/>
          <p:cNvPicPr>
            <a:picLocks noChangeAspect="1"/>
          </p:cNvPicPr>
          <p:nvPr/>
        </p:nvPicPr>
        <p:blipFill>
          <a:blip r:embed="rId9"/>
          <a:stretch>
            <a:fillRect/>
          </a:stretch>
        </p:blipFill>
        <p:spPr>
          <a:xfrm>
            <a:off x="2476673" y="2007176"/>
            <a:ext cx="649276" cy="683904"/>
          </a:xfrm>
          <a:prstGeom prst="rect">
            <a:avLst/>
          </a:prstGeom>
        </p:spPr>
      </p:pic>
      <p:pic>
        <p:nvPicPr>
          <p:cNvPr id="38" name="图片 37"/>
          <p:cNvPicPr>
            <a:picLocks noChangeAspect="1"/>
          </p:cNvPicPr>
          <p:nvPr/>
        </p:nvPicPr>
        <p:blipFill>
          <a:blip r:embed="rId9"/>
          <a:stretch>
            <a:fillRect/>
          </a:stretch>
        </p:blipFill>
        <p:spPr>
          <a:xfrm>
            <a:off x="4328587" y="3012039"/>
            <a:ext cx="623471" cy="656722"/>
          </a:xfrm>
          <a:prstGeom prst="rect">
            <a:avLst/>
          </a:prstGeom>
        </p:spPr>
      </p:pic>
      <p:pic>
        <p:nvPicPr>
          <p:cNvPr id="2" name="图片 1"/>
          <p:cNvPicPr>
            <a:picLocks noChangeAspect="1"/>
          </p:cNvPicPr>
          <p:nvPr/>
        </p:nvPicPr>
        <p:blipFill>
          <a:blip r:embed="rId9"/>
          <a:stretch>
            <a:fillRect/>
          </a:stretch>
        </p:blipFill>
        <p:spPr>
          <a:xfrm>
            <a:off x="5783927" y="3800923"/>
            <a:ext cx="623471" cy="6567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75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fade">
                                      <p:cBhvr>
                                        <p:cTn id="11" dur="750"/>
                                        <p:tgtEl>
                                          <p:spTgt spid="139"/>
                                        </p:tgtEl>
                                      </p:cBhvr>
                                    </p:animEffect>
                                  </p:childTnLst>
                                </p:cTn>
                              </p:par>
                              <p:par>
                                <p:cTn id="12" presetID="5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750" fill="hold"/>
                                        <p:tgtEl>
                                          <p:spTgt spid="4"/>
                                        </p:tgtEl>
                                        <p:attrNameLst>
                                          <p:attrName>ppt_w</p:attrName>
                                        </p:attrNameLst>
                                      </p:cBhvr>
                                      <p:tavLst>
                                        <p:tav tm="0">
                                          <p:val>
                                            <p:fltVal val="0"/>
                                          </p:val>
                                        </p:tav>
                                        <p:tav tm="100000">
                                          <p:val>
                                            <p:strVal val="#ppt_w"/>
                                          </p:val>
                                        </p:tav>
                                      </p:tavLst>
                                    </p:anim>
                                    <p:anim calcmode="lin" valueType="num">
                                      <p:cBhvr>
                                        <p:cTn id="15" dur="750" fill="hold"/>
                                        <p:tgtEl>
                                          <p:spTgt spid="4"/>
                                        </p:tgtEl>
                                        <p:attrNameLst>
                                          <p:attrName>ppt_h</p:attrName>
                                        </p:attrNameLst>
                                      </p:cBhvr>
                                      <p:tavLst>
                                        <p:tav tm="0">
                                          <p:val>
                                            <p:fltVal val="0"/>
                                          </p:val>
                                        </p:tav>
                                        <p:tav tm="100000">
                                          <p:val>
                                            <p:strVal val="#ppt_h"/>
                                          </p:val>
                                        </p:tav>
                                      </p:tavLst>
                                    </p:anim>
                                    <p:animEffect transition="in" filter="fade">
                                      <p:cBhvr>
                                        <p:cTn id="16" dur="750"/>
                                        <p:tgtEl>
                                          <p:spTgt spid="4"/>
                                        </p:tgtEl>
                                      </p:cBhvr>
                                    </p:animEffect>
                                  </p:childTnLst>
                                </p:cTn>
                              </p:par>
                              <p:par>
                                <p:cTn id="17" presetID="2" presetClass="entr" presetSubtype="8" fill="hold" nodeType="withEffect">
                                  <p:stCondLst>
                                    <p:cond delay="250"/>
                                  </p:stCondLst>
                                  <p:childTnLst>
                                    <p:set>
                                      <p:cBhvr>
                                        <p:cTn id="18" dur="1" fill="hold">
                                          <p:stCondLst>
                                            <p:cond delay="0"/>
                                          </p:stCondLst>
                                        </p:cTn>
                                        <p:tgtEl>
                                          <p:spTgt spid="150"/>
                                        </p:tgtEl>
                                        <p:attrNameLst>
                                          <p:attrName>style.visibility</p:attrName>
                                        </p:attrNameLst>
                                      </p:cBhvr>
                                      <p:to>
                                        <p:strVal val="visible"/>
                                      </p:to>
                                    </p:set>
                                    <p:anim calcmode="lin" valueType="num">
                                      <p:cBhvr additive="base">
                                        <p:cTn id="19" dur="500" fill="hold"/>
                                        <p:tgtEl>
                                          <p:spTgt spid="150"/>
                                        </p:tgtEl>
                                        <p:attrNameLst>
                                          <p:attrName>ppt_x</p:attrName>
                                        </p:attrNameLst>
                                      </p:cBhvr>
                                      <p:tavLst>
                                        <p:tav tm="0">
                                          <p:val>
                                            <p:strVal val="0-#ppt_w/2"/>
                                          </p:val>
                                        </p:tav>
                                        <p:tav tm="100000">
                                          <p:val>
                                            <p:strVal val="#ppt_x"/>
                                          </p:val>
                                        </p:tav>
                                      </p:tavLst>
                                    </p:anim>
                                    <p:anim calcmode="lin" valueType="num">
                                      <p:cBhvr additive="base">
                                        <p:cTn id="20" dur="500" fill="hold"/>
                                        <p:tgtEl>
                                          <p:spTgt spid="15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138"/>
                                        </p:tgtEl>
                                        <p:attrNameLst>
                                          <p:attrName>style.visibility</p:attrName>
                                        </p:attrNameLst>
                                      </p:cBhvr>
                                      <p:to>
                                        <p:strVal val="visible"/>
                                      </p:to>
                                    </p:set>
                                    <p:anim calcmode="lin" valueType="num">
                                      <p:cBhvr additive="base">
                                        <p:cTn id="23" dur="500" fill="hold"/>
                                        <p:tgtEl>
                                          <p:spTgt spid="138"/>
                                        </p:tgtEl>
                                        <p:attrNameLst>
                                          <p:attrName>ppt_x</p:attrName>
                                        </p:attrNameLst>
                                      </p:cBhvr>
                                      <p:tavLst>
                                        <p:tav tm="0">
                                          <p:val>
                                            <p:strVal val="1+#ppt_w/2"/>
                                          </p:val>
                                        </p:tav>
                                        <p:tav tm="100000">
                                          <p:val>
                                            <p:strVal val="#ppt_x"/>
                                          </p:val>
                                        </p:tav>
                                      </p:tavLst>
                                    </p:anim>
                                    <p:anim calcmode="lin" valueType="num">
                                      <p:cBhvr additive="base">
                                        <p:cTn id="24" dur="500" fill="hold"/>
                                        <p:tgtEl>
                                          <p:spTgt spid="13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14"/>
                                        </p:tgtEl>
                                        <p:attrNameLst>
                                          <p:attrName>style.visibility</p:attrName>
                                        </p:attrNameLst>
                                      </p:cBhvr>
                                      <p:to>
                                        <p:strVal val="visible"/>
                                      </p:to>
                                    </p:set>
                                    <p:anim calcmode="lin" valueType="num">
                                      <p:cBhvr>
                                        <p:cTn id="28"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14"/>
                                        </p:tgtEl>
                                        <p:attrNameLst>
                                          <p:attrName>ppt_y</p:attrName>
                                        </p:attrNameLst>
                                      </p:cBhvr>
                                      <p:tavLst>
                                        <p:tav tm="0">
                                          <p:val>
                                            <p:strVal val="#ppt_y"/>
                                          </p:val>
                                        </p:tav>
                                        <p:tav tm="100000">
                                          <p:val>
                                            <p:strVal val="#ppt_y"/>
                                          </p:val>
                                        </p:tav>
                                      </p:tavLst>
                                    </p:anim>
                                    <p:anim calcmode="lin" valueType="num">
                                      <p:cBhvr>
                                        <p:cTn id="30"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8"/>
                                        </p:tgtEl>
                                        <p:attrNameLst>
                                          <p:attrName>style.visibility</p:attrName>
                                        </p:attrNameLst>
                                      </p:cBhvr>
                                      <p:to>
                                        <p:strVal val="visible"/>
                                      </p:to>
                                    </p:set>
                                    <p:anim calcmode="lin" valueType="num">
                                      <p:cBhvr additive="base">
                                        <p:cTn id="37" dur="500" fill="hold"/>
                                        <p:tgtEl>
                                          <p:spTgt spid="148"/>
                                        </p:tgtEl>
                                        <p:attrNameLst>
                                          <p:attrName>ppt_x</p:attrName>
                                        </p:attrNameLst>
                                      </p:cBhvr>
                                      <p:tavLst>
                                        <p:tav tm="0">
                                          <p:val>
                                            <p:strVal val="#ppt_x"/>
                                          </p:val>
                                        </p:tav>
                                        <p:tav tm="100000">
                                          <p:val>
                                            <p:strVal val="#ppt_x"/>
                                          </p:val>
                                        </p:tav>
                                      </p:tavLst>
                                    </p:anim>
                                    <p:anim calcmode="lin" valueType="num">
                                      <p:cBhvr additive="base">
                                        <p:cTn id="38"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128"/>
                                        </p:tgtEl>
                                        <p:attrNameLst>
                                          <p:attrName>style.visibility</p:attrName>
                                        </p:attrNameLst>
                                      </p:cBhvr>
                                      <p:to>
                                        <p:strVal val="visible"/>
                                      </p:to>
                                    </p:set>
                                    <p:anim calcmode="lin" valueType="num">
                                      <p:cBhvr>
                                        <p:cTn id="43" dur="500" fill="hold"/>
                                        <p:tgtEl>
                                          <p:spTgt spid="128"/>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28"/>
                                        </p:tgtEl>
                                        <p:attrNameLst>
                                          <p:attrName>ppt_y</p:attrName>
                                        </p:attrNameLst>
                                      </p:cBhvr>
                                      <p:tavLst>
                                        <p:tav tm="0">
                                          <p:val>
                                            <p:strVal val="#ppt_y"/>
                                          </p:val>
                                        </p:tav>
                                        <p:tav tm="100000">
                                          <p:val>
                                            <p:strVal val="#ppt_y"/>
                                          </p:val>
                                        </p:tav>
                                      </p:tavLst>
                                    </p:anim>
                                    <p:anim calcmode="lin" valueType="num">
                                      <p:cBhvr>
                                        <p:cTn id="45" dur="500" fill="hold"/>
                                        <p:tgtEl>
                                          <p:spTgt spid="128"/>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28"/>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2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fill="hold"/>
                                        <p:tgtEl>
                                          <p:spTgt spid="38"/>
                                        </p:tgtEl>
                                        <p:attrNameLst>
                                          <p:attrName>ppt_x</p:attrName>
                                        </p:attrNameLst>
                                      </p:cBhvr>
                                      <p:tavLst>
                                        <p:tav tm="0">
                                          <p:val>
                                            <p:strVal val="#ppt_x"/>
                                          </p:val>
                                        </p:tav>
                                        <p:tav tm="100000">
                                          <p:val>
                                            <p:strVal val="#ppt_x"/>
                                          </p:val>
                                        </p:tav>
                                      </p:tavLst>
                                    </p:anim>
                                    <p:anim calcmode="lin" valueType="num">
                                      <p:cBhvr additive="base">
                                        <p:cTn id="5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1" presetClass="entr" presetSubtype="0" fill="hold" grpId="0" nodeType="clickEffect">
                                  <p:stCondLst>
                                    <p:cond delay="0"/>
                                  </p:stCondLst>
                                  <p:iterate type="lt">
                                    <p:tmPct val="10000"/>
                                  </p:iterate>
                                  <p:childTnLst>
                                    <p:set>
                                      <p:cBhvr>
                                        <p:cTn id="57" dur="1" fill="hold">
                                          <p:stCondLst>
                                            <p:cond delay="0"/>
                                          </p:stCondLst>
                                        </p:cTn>
                                        <p:tgtEl>
                                          <p:spTgt spid="39"/>
                                        </p:tgtEl>
                                        <p:attrNameLst>
                                          <p:attrName>style.visibility</p:attrName>
                                        </p:attrNameLst>
                                      </p:cBhvr>
                                      <p:to>
                                        <p:strVal val="visible"/>
                                      </p:to>
                                    </p:set>
                                    <p:anim calcmode="lin" valueType="num">
                                      <p:cBhvr>
                                        <p:cTn id="58"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39"/>
                                        </p:tgtEl>
                                        <p:attrNameLst>
                                          <p:attrName>ppt_y</p:attrName>
                                        </p:attrNameLst>
                                      </p:cBhvr>
                                      <p:tavLst>
                                        <p:tav tm="0">
                                          <p:val>
                                            <p:strVal val="#ppt_y"/>
                                          </p:val>
                                        </p:tav>
                                        <p:tav tm="100000">
                                          <p:val>
                                            <p:strVal val="#ppt_y"/>
                                          </p:val>
                                        </p:tav>
                                      </p:tavLst>
                                    </p:anim>
                                    <p:anim calcmode="lin" valueType="num">
                                      <p:cBhvr>
                                        <p:cTn id="60"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1" presetClass="entr" presetSubtype="0" fill="hold" grpId="0" nodeType="clickEffect">
                                  <p:stCondLst>
                                    <p:cond delay="0"/>
                                  </p:stCondLst>
                                  <p:iterate type="lt">
                                    <p:tmPct val="10000"/>
                                  </p:iterate>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35"/>
                                        </p:tgtEl>
                                        <p:attrNameLst>
                                          <p:attrName>ppt_y</p:attrName>
                                        </p:attrNameLst>
                                      </p:cBhvr>
                                      <p:tavLst>
                                        <p:tav tm="0">
                                          <p:val>
                                            <p:strVal val="#ppt_y"/>
                                          </p:val>
                                        </p:tav>
                                        <p:tav tm="100000">
                                          <p:val>
                                            <p:strVal val="#ppt_y"/>
                                          </p:val>
                                        </p:tav>
                                      </p:tavLst>
                                    </p:anim>
                                    <p:anim calcmode="lin" valueType="num">
                                      <p:cBhvr>
                                        <p:cTn id="7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77"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28" grpId="0"/>
      <p:bldP spid="128" grpId="1"/>
      <p:bldP spid="39" grpId="0"/>
      <p:bldP spid="39" grpId="1"/>
      <p:bldP spid="35" grpId="0"/>
      <p:bldP spid="3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3309"/>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7749" y="90876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4733422" y="1783635"/>
            <a:ext cx="680323"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01</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5129635" y="2003625"/>
            <a:ext cx="2224286" cy="1568450"/>
          </a:xfrm>
          <a:prstGeom prst="rect">
            <a:avLst/>
          </a:prstGeom>
          <a:noFill/>
        </p:spPr>
        <p:txBody>
          <a:bodyPr wrap="square" rtlCol="0">
            <a:spAutoFit/>
          </a:bodyPr>
          <a:lstStyle/>
          <a:p>
            <a:pPr algn="ct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基础</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数学算术运算符</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8" presetClass="entr" presetSubtype="0" accel="50000" fill="hold" grpId="0" nodeType="clickEffect">
                                  <p:stCondLst>
                                    <p:cond delay="0"/>
                                  </p:stCondLst>
                                  <p:iterate type="lt">
                                    <p:tmPct val="50000"/>
                                  </p:iterate>
                                  <p:childTnLst>
                                    <p:set>
                                      <p:cBhvr>
                                        <p:cTn id="36" dur="1" fill="hold">
                                          <p:stCondLst>
                                            <p:cond delay="0"/>
                                          </p:stCondLst>
                                        </p:cTn>
                                        <p:tgtEl>
                                          <p:spTgt spid="114"/>
                                        </p:tgtEl>
                                        <p:attrNameLst>
                                          <p:attrName>style.visibility</p:attrName>
                                        </p:attrNameLst>
                                      </p:cBhvr>
                                      <p:to>
                                        <p:strVal val="visible"/>
                                      </p:to>
                                    </p:set>
                                    <p:set>
                                      <p:cBhvr>
                                        <p:cTn id="37" dur="455" fill="hold">
                                          <p:stCondLst>
                                            <p:cond delay="0"/>
                                          </p:stCondLst>
                                        </p:cTn>
                                        <p:tgtEl>
                                          <p:spTgt spid="114"/>
                                        </p:tgtEl>
                                        <p:attrNameLst>
                                          <p:attrName>style.rotation</p:attrName>
                                        </p:attrNameLst>
                                      </p:cBhvr>
                                      <p:to>
                                        <p:strVal val="-45.0"/>
                                      </p:to>
                                    </p:set>
                                    <p:anim calcmode="lin" valueType="num">
                                      <p:cBhvr>
                                        <p:cTn id="38" dur="455" fill="hold">
                                          <p:stCondLst>
                                            <p:cond delay="455"/>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39" dur="455"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40" dur="156" decel="50000" autoRev="1" fill="hold">
                                          <p:stCondLst>
                                            <p:cond delay="455"/>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41" dur="136" fill="hold">
                                          <p:stCondLst>
                                            <p:cond delay="864"/>
                                          </p:stCondLst>
                                        </p:cTn>
                                        <p:tgtEl>
                                          <p:spTgt spid="114"/>
                                        </p:tgtEl>
                                        <p:attrNameLst>
                                          <p:attrName>ppt_y</p:attrName>
                                        </p:attrNameLst>
                                      </p:cBhvr>
                                      <p:tavLst>
                                        <p:tav tm="0">
                                          <p:val>
                                            <p:strVal val="#ppt_y-(0.354*#ppt_w-0.172*#ppt_h)"/>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down)">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4" grpId="1"/>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6" name="文本框 15"/>
          <p:cNvSpPr txBox="1"/>
          <p:nvPr/>
        </p:nvSpPr>
        <p:spPr>
          <a:xfrm>
            <a:off x="2666365" y="176530"/>
            <a:ext cx="4064000" cy="384810"/>
          </a:xfrm>
          <a:prstGeom prst="rect">
            <a:avLst/>
          </a:prstGeom>
          <a:noFill/>
        </p:spPr>
        <p:txBody>
          <a:bodyPr wrap="square" rtlCol="0">
            <a:noAutofit/>
          </a:bodyPr>
          <a:p>
            <a:endParaRPr lang="zh-CN" altLang="en-US"/>
          </a:p>
        </p:txBody>
      </p:sp>
      <p:sp>
        <p:nvSpPr>
          <p:cNvPr id="18" name="文本框 17"/>
          <p:cNvSpPr txBox="1"/>
          <p:nvPr/>
        </p:nvSpPr>
        <p:spPr>
          <a:xfrm>
            <a:off x="1240155" y="176530"/>
            <a:ext cx="4064000" cy="384810"/>
          </a:xfrm>
          <a:prstGeom prst="rect">
            <a:avLst/>
          </a:prstGeom>
          <a:noFill/>
        </p:spPr>
        <p:txBody>
          <a:bodyPr wrap="square" rtlCol="0">
            <a:noAutofit/>
          </a:bodyPr>
          <a:p>
            <a:endParaRPr lang="zh-CN" altLang="en-US"/>
          </a:p>
        </p:txBody>
      </p:sp>
      <p:sp>
        <p:nvSpPr>
          <p:cNvPr id="24" name="文本框 23"/>
          <p:cNvSpPr txBox="1"/>
          <p:nvPr>
            <p:custDataLst>
              <p:tags r:id="rId3"/>
            </p:custDataLst>
          </p:nvPr>
        </p:nvSpPr>
        <p:spPr>
          <a:xfrm>
            <a:off x="1569085" y="498475"/>
            <a:ext cx="7541895" cy="583565"/>
          </a:xfrm>
          <a:prstGeom prst="rect">
            <a:avLst/>
          </a:prstGeom>
          <a:noFill/>
        </p:spPr>
        <p:txBody>
          <a:bodyPr wrap="square" rtlCol="0">
            <a:spAutoFit/>
          </a:bodyPr>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基础数学算术运算符</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25" name="文本框 24"/>
          <p:cNvSpPr txBox="1"/>
          <p:nvPr/>
        </p:nvSpPr>
        <p:spPr>
          <a:xfrm>
            <a:off x="722630" y="1278255"/>
            <a:ext cx="9916795" cy="139255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华文中宋" panose="02010600040101010101" charset="-122"/>
                <a:ea typeface="华文中宋" panose="02010600040101010101" charset="-122"/>
                <a:cs typeface="华文中宋" panose="02010600040101010101" charset="-122"/>
              </a:rPr>
              <a:t>加法运算符</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：用于计算两个或多个数值的相加。</a:t>
            </a:r>
            <a:endParaRPr lang="zh-CN" altLang="en-US"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减法运算符</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：用于计算两个或多个数值的相减。</a:t>
            </a:r>
            <a:endParaRPr lang="zh-CN" altLang="en-US"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除法运算符</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sym typeface="+mn-ea"/>
              </a:rPr>
              <a:t>用于计算两个或多个数值的相</a:t>
            </a:r>
            <a:r>
              <a:rPr lang="zh-CN" altLang="en-US" sz="2400">
                <a:latin typeface="华文中宋" panose="02010600040101010101" charset="-122"/>
                <a:ea typeface="华文中宋" panose="02010600040101010101" charset="-122"/>
                <a:cs typeface="华文中宋" panose="02010600040101010101" charset="-122"/>
                <a:sym typeface="+mn-ea"/>
              </a:rPr>
              <a:t>除。</a:t>
            </a:r>
            <a:endParaRPr lang="zh-CN" altLang="en-US" sz="2400">
              <a:latin typeface="华文中宋" panose="02010600040101010101" charset="-122"/>
              <a:ea typeface="华文中宋" panose="02010600040101010101" charset="-122"/>
              <a:cs typeface="华文中宋" panose="02010600040101010101" charset="-122"/>
              <a:sym typeface="+mn-ea"/>
            </a:endParaRPr>
          </a:p>
          <a:p>
            <a:pPr algn="l"/>
            <a:r>
              <a:rPr lang="zh-CN" altLang="en-US" sz="2400">
                <a:latin typeface="华文中宋" panose="02010600040101010101" charset="-122"/>
                <a:ea typeface="华文中宋" panose="02010600040101010101" charset="-122"/>
                <a:cs typeface="华文中宋" panose="02010600040101010101" charset="-122"/>
                <a:sym typeface="+mn-ea"/>
              </a:rPr>
              <a:t>乘法运算符</a:t>
            </a:r>
            <a:r>
              <a:rPr lang="en-US" altLang="zh-CN" sz="2400">
                <a:latin typeface="华文中宋" panose="02010600040101010101" charset="-122"/>
                <a:ea typeface="华文中宋" panose="02010600040101010101" charset="-122"/>
                <a:cs typeface="华文中宋" panose="02010600040101010101" charset="-122"/>
                <a:sym typeface="+mn-ea"/>
              </a:rPr>
              <a:t>‘*’</a:t>
            </a:r>
            <a:r>
              <a:rPr lang="zh-CN" altLang="en-US" sz="2400">
                <a:latin typeface="华文中宋" panose="02010600040101010101" charset="-122"/>
                <a:ea typeface="华文中宋" panose="02010600040101010101" charset="-122"/>
                <a:cs typeface="华文中宋" panose="02010600040101010101" charset="-122"/>
                <a:sym typeface="+mn-ea"/>
              </a:rPr>
              <a:t>：用于计算两个或多个数值的相</a:t>
            </a:r>
            <a:r>
              <a:rPr lang="zh-CN" altLang="en-US" sz="2400">
                <a:latin typeface="华文中宋" panose="02010600040101010101" charset="-122"/>
                <a:ea typeface="华文中宋" panose="02010600040101010101" charset="-122"/>
                <a:cs typeface="华文中宋" panose="02010600040101010101" charset="-122"/>
                <a:sym typeface="+mn-ea"/>
              </a:rPr>
              <a:t>乘。</a:t>
            </a:r>
            <a:endParaRPr lang="zh-CN" altLang="en-US" sz="2400">
              <a:latin typeface="华文中宋" panose="02010600040101010101" charset="-122"/>
              <a:ea typeface="华文中宋" panose="02010600040101010101" charset="-122"/>
              <a:cs typeface="华文中宋" panose="02010600040101010101" charset="-122"/>
              <a:sym typeface="+mn-ea"/>
            </a:endParaRPr>
          </a:p>
          <a:p>
            <a:pPr algn="l"/>
            <a:endParaRPr lang="zh-CN" altLang="en-US" sz="2400">
              <a:latin typeface="华文中宋" panose="02010600040101010101" charset="-122"/>
              <a:ea typeface="华文中宋" panose="02010600040101010101" charset="-122"/>
              <a:cs typeface="华文中宋" panose="02010600040101010101" charset="-122"/>
              <a:sym typeface="+mn-ea"/>
            </a:endParaRPr>
          </a:p>
        </p:txBody>
      </p:sp>
      <p:pic>
        <p:nvPicPr>
          <p:cNvPr id="4" name="图片 3" descr="站立的小熊"/>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560" y="2749550"/>
            <a:ext cx="2979420" cy="3959225"/>
          </a:xfrm>
          <a:prstGeom prst="rect">
            <a:avLst/>
          </a:prstGeom>
        </p:spPr>
      </p:pic>
      <p:grpSp>
        <p:nvGrpSpPr>
          <p:cNvPr id="10" name="组合 9" descr="7b0a202020202274657874626f78223a2022220a7d0a"/>
          <p:cNvGrpSpPr/>
          <p:nvPr/>
        </p:nvGrpSpPr>
        <p:grpSpPr>
          <a:xfrm>
            <a:off x="3164205" y="2670810"/>
            <a:ext cx="7047865" cy="3676650"/>
            <a:chOff x="4821" y="3325"/>
            <a:chExt cx="9041" cy="4581"/>
          </a:xfrm>
        </p:grpSpPr>
        <p:pic>
          <p:nvPicPr>
            <p:cNvPr id="6" name="图片 5" descr="横板文本框模板-09"/>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4821" y="3325"/>
              <a:ext cx="9041" cy="4581"/>
            </a:xfrm>
            <a:prstGeom prst="rect">
              <a:avLst/>
            </a:prstGeom>
          </p:spPr>
        </p:pic>
        <p:sp>
          <p:nvSpPr>
            <p:cNvPr id="9" name="文本框 8"/>
            <p:cNvSpPr txBox="1"/>
            <p:nvPr>
              <p:custDataLst>
                <p:tags r:id="rId9"/>
              </p:custDataLst>
            </p:nvPr>
          </p:nvSpPr>
          <p:spPr>
            <a:xfrm>
              <a:off x="10079" y="6426"/>
              <a:ext cx="3069" cy="343"/>
            </a:xfrm>
            <a:prstGeom prst="rect">
              <a:avLst/>
            </a:prstGeom>
            <a:noFill/>
          </p:spPr>
          <p:txBody>
            <a:bodyPr wrap="square" rtlCol="0">
              <a:spAutoFit/>
            </a:bodyPr>
            <a:p>
              <a:pPr algn="dist"/>
              <a:r>
                <a:rPr lang="zh-CN" altLang="en-US" sz="1200">
                  <a:latin typeface="宋体" panose="02010600030101010101" pitchFamily="2" charset="-122"/>
                  <a:ea typeface="宋体" panose="02010600030101010101" pitchFamily="2" charset="-122"/>
                  <a:cs typeface="宋体" panose="02010600030101010101" pitchFamily="2" charset="-122"/>
                </a:rPr>
                <a:t>早</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起</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的</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鸟</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儿</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有</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虫</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吃</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grpSp>
      <p:sp>
        <p:nvSpPr>
          <p:cNvPr id="19" name="文本框 18"/>
          <p:cNvSpPr txBox="1"/>
          <p:nvPr/>
        </p:nvSpPr>
        <p:spPr>
          <a:xfrm>
            <a:off x="4150995" y="3554010"/>
            <a:ext cx="4064000" cy="163004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highlight>
                  <a:srgbClr val="FFFF00"/>
                </a:highlight>
                <a:latin typeface="华文中宋" panose="02010600040101010101" charset="-122"/>
                <a:ea typeface="华文中宋" panose="02010600040101010101" charset="-122"/>
              </a:rPr>
              <a:t>这些符号和我们从小学的数学加法，减法，乘法和除法的符号功能其实是一样的哦，但是为了让计算机理解我们的</a:t>
            </a:r>
            <a:r>
              <a:rPr lang="zh-CN" altLang="en-US" sz="2000">
                <a:highlight>
                  <a:srgbClr val="FFFF00"/>
                </a:highlight>
                <a:latin typeface="华文中宋" panose="02010600040101010101" charset="-122"/>
                <a:ea typeface="华文中宋" panose="02010600040101010101" charset="-122"/>
              </a:rPr>
              <a:t>命令，我们给符号换上了新皮肤！</a:t>
            </a:r>
            <a:endParaRPr lang="zh-CN" altLang="en-US" sz="2000">
              <a:highlight>
                <a:srgbClr val="FFFF00"/>
              </a:highlight>
              <a:latin typeface="华文中宋" panose="02010600040101010101" charset="-122"/>
              <a:ea typeface="华文中宋" panose="02010600040101010101" charset="-122"/>
            </a:endParaRPr>
          </a:p>
        </p:txBody>
      </p:sp>
      <p:pic>
        <p:nvPicPr>
          <p:cNvPr id="21" name="图片 20" descr="68f261a438503348b85d9e16643f9948_54221_630_630"/>
          <p:cNvPicPr>
            <a:picLocks noChangeAspect="1"/>
          </p:cNvPicPr>
          <p:nvPr/>
        </p:nvPicPr>
        <p:blipFill>
          <a:blip r:embed="rId10"/>
          <a:stretch>
            <a:fillRect/>
          </a:stretch>
        </p:blipFill>
        <p:spPr>
          <a:xfrm>
            <a:off x="8421370" y="365760"/>
            <a:ext cx="3218180" cy="2893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
                                        </p:tgtEl>
                                        <p:attrNameLst>
                                          <p:attrName>ppt_y</p:attrName>
                                        </p:attrNameLst>
                                      </p:cBhvr>
                                      <p:tavLst>
                                        <p:tav tm="0">
                                          <p:val>
                                            <p:strVal val="#ppt_y"/>
                                          </p:val>
                                        </p:tav>
                                        <p:tav tm="100000">
                                          <p:val>
                                            <p:strVal val="#ppt_y"/>
                                          </p:val>
                                        </p:tav>
                                      </p:tavLst>
                                    </p:anim>
                                    <p:anim calcmode="lin" valueType="num">
                                      <p:cBhvr>
                                        <p:cTn id="1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linds(horizontal)">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速写"/>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5945" y="251460"/>
            <a:ext cx="3334385" cy="3334385"/>
          </a:xfrm>
          <a:prstGeom prst="rect">
            <a:avLst/>
          </a:prstGeom>
        </p:spPr>
      </p:pic>
      <p:sp>
        <p:nvSpPr>
          <p:cNvPr id="3" name="矩形 2"/>
          <p:cNvSpPr/>
          <p:nvPr/>
        </p:nvSpPr>
        <p:spPr>
          <a:xfrm>
            <a:off x="4168140" y="476885"/>
            <a:ext cx="3855720" cy="1198880"/>
          </a:xfrm>
          <a:prstGeom prst="rect">
            <a:avLst/>
          </a:prstGeom>
          <a:noFill/>
          <a:ln>
            <a:noFill/>
          </a:ln>
        </p:spPr>
        <p:txBody>
          <a:bodyPr wrap="none" rtlCol="0" anchor="t">
            <a:spAutoFit/>
          </a:bodyPr>
          <a:p>
            <a:pPr algn="ctr"/>
            <a:r>
              <a:rPr lang="zh-CN" altLang="en-US" sz="7200" b="1">
                <a:ln w="6600">
                  <a:solidFill>
                    <a:schemeClr val="accent2"/>
                  </a:solidFill>
                  <a:prstDash val="solid"/>
                </a:ln>
                <a:solidFill>
                  <a:srgbClr val="FFFFFF"/>
                </a:solidFill>
                <a:effectLst>
                  <a:outerShdw dist="38100" dir="2700000" algn="tl" rotWithShape="0">
                    <a:schemeClr val="accent2"/>
                  </a:outerShdw>
                </a:effectLst>
              </a:rPr>
              <a:t>举个例子</a:t>
            </a:r>
            <a:endParaRPr lang="zh-CN" altLang="en-US" sz="72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文本框 4"/>
          <p:cNvSpPr txBox="1"/>
          <p:nvPr/>
        </p:nvSpPr>
        <p:spPr>
          <a:xfrm>
            <a:off x="4168140" y="1751880"/>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让我们打印结果看看吧！</a:t>
            </a:r>
            <a:endParaRPr lang="zh-CN" altLang="en-US" sz="2400">
              <a:highlight>
                <a:srgbClr val="FFFF00"/>
              </a:highlight>
              <a:latin typeface="华文中宋" panose="02010600040101010101" charset="-122"/>
              <a:ea typeface="华文中宋" panose="02010600040101010101" charset="-122"/>
            </a:endParaRPr>
          </a:p>
        </p:txBody>
      </p:sp>
      <p:pic>
        <p:nvPicPr>
          <p:cNvPr id="6" name="图片 5" descr="屏幕截图 2023-11-23 212552"/>
          <p:cNvPicPr>
            <a:picLocks noChangeAspect="1"/>
          </p:cNvPicPr>
          <p:nvPr/>
        </p:nvPicPr>
        <p:blipFill>
          <a:blip r:embed="rId3"/>
          <a:stretch>
            <a:fillRect/>
          </a:stretch>
        </p:blipFill>
        <p:spPr>
          <a:xfrm>
            <a:off x="8631555" y="532130"/>
            <a:ext cx="2411095" cy="3053715"/>
          </a:xfrm>
          <a:prstGeom prst="rect">
            <a:avLst/>
          </a:prstGeom>
        </p:spPr>
      </p:pic>
      <p:pic>
        <p:nvPicPr>
          <p:cNvPr id="7" name="图片 6" descr="屏幕截图 2023-11-23 212601"/>
          <p:cNvPicPr>
            <a:picLocks noChangeAspect="1"/>
          </p:cNvPicPr>
          <p:nvPr/>
        </p:nvPicPr>
        <p:blipFill>
          <a:blip r:embed="rId4"/>
          <a:stretch>
            <a:fillRect/>
          </a:stretch>
        </p:blipFill>
        <p:spPr>
          <a:xfrm>
            <a:off x="4625340" y="2412365"/>
            <a:ext cx="2688590" cy="1905635"/>
          </a:xfrm>
          <a:prstGeom prst="rect">
            <a:avLst/>
          </a:prstGeom>
        </p:spPr>
      </p:pic>
      <p:sp>
        <p:nvSpPr>
          <p:cNvPr id="8" name="文本框 7"/>
          <p:cNvSpPr txBox="1"/>
          <p:nvPr/>
        </p:nvSpPr>
        <p:spPr>
          <a:xfrm>
            <a:off x="4064000" y="5956850"/>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highlight>
                  <a:srgbClr val="FFFF00"/>
                </a:highlight>
                <a:latin typeface="华文中宋" panose="02010600040101010101" charset="-122"/>
                <a:ea typeface="华文中宋" panose="02010600040101010101" charset="-122"/>
              </a:rPr>
              <a:t>结果是不是和你想的一样呢？</a:t>
            </a:r>
            <a:endParaRPr lang="zh-CN" altLang="en-US" sz="2400">
              <a:highlight>
                <a:srgbClr val="FFFF00"/>
              </a:highlight>
              <a:latin typeface="华文中宋" panose="02010600040101010101" charset="-122"/>
              <a:ea typeface="华文中宋" panose="02010600040101010101" charset="-122"/>
            </a:endParaRPr>
          </a:p>
        </p:txBody>
      </p:sp>
      <p:pic>
        <p:nvPicPr>
          <p:cNvPr id="10" name="图片 9"/>
          <p:cNvPicPr>
            <a:picLocks noChangeAspect="1"/>
          </p:cNvPicPr>
          <p:nvPr/>
        </p:nvPicPr>
        <p:blipFill>
          <a:blip r:embed="rId5"/>
          <a:stretch>
            <a:fillRect/>
          </a:stretch>
        </p:blipFill>
        <p:spPr>
          <a:xfrm>
            <a:off x="2507615" y="3761105"/>
            <a:ext cx="7866380" cy="21958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8"/>
                                        </p:tgtEl>
                                        <p:attrNameLst>
                                          <p:attrName>ppt_y</p:attrName>
                                        </p:attrNameLst>
                                      </p:cBhvr>
                                      <p:tavLst>
                                        <p:tav tm="0">
                                          <p:val>
                                            <p:strVal val="#ppt_y"/>
                                          </p:val>
                                        </p:tav>
                                        <p:tav tm="100000">
                                          <p:val>
                                            <p:strVal val="#ppt_y"/>
                                          </p:val>
                                        </p:tav>
                                      </p:tavLst>
                                    </p:anim>
                                    <p:anim calcmode="lin" valueType="num">
                                      <p:cBhvr>
                                        <p:cTn id="3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3309"/>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75214" y="82367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4733290" y="1783715"/>
            <a:ext cx="810260" cy="706755"/>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02</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5003165" y="2078990"/>
            <a:ext cx="2453005" cy="1277620"/>
          </a:xfrm>
          <a:prstGeom prst="rect">
            <a:avLst/>
          </a:prstGeom>
          <a:noFill/>
        </p:spPr>
        <p:txBody>
          <a:bodyPr wrap="square" rtlCol="0">
            <a:noAutofit/>
          </a:bodyPr>
          <a:lstStyle/>
          <a:p>
            <a:pPr algn="ct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基础</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数学</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pPr algn="ct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比较运算符</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325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479907" y="498542"/>
            <a:ext cx="6261909"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基础数学</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比较运算符</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2" name="文本框 1"/>
          <p:cNvSpPr txBox="1"/>
          <p:nvPr/>
        </p:nvSpPr>
        <p:spPr>
          <a:xfrm>
            <a:off x="722630" y="1278170"/>
            <a:ext cx="4064000" cy="267652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latin typeface="华文中宋" panose="02010600040101010101" charset="-122"/>
                <a:ea typeface="华文中宋" panose="02010600040101010101" charset="-122"/>
                <a:cs typeface="华文中宋" panose="02010600040101010101" charset="-122"/>
              </a:rPr>
              <a:t>比较运算符包括：</a:t>
            </a:r>
            <a:br>
              <a:rPr lang="zh-CN" altLang="en-US" sz="2400">
                <a:latin typeface="华文中宋" panose="02010600040101010101" charset="-122"/>
                <a:ea typeface="华文中宋" panose="02010600040101010101" charset="-122"/>
                <a:cs typeface="华文中宋" panose="02010600040101010101" charset="-122"/>
              </a:rPr>
            </a:br>
            <a:r>
              <a:rPr lang="zh-CN" altLang="en-US" sz="2400">
                <a:latin typeface="华文中宋" panose="02010600040101010101" charset="-122"/>
                <a:ea typeface="华文中宋" panose="02010600040101010101" charset="-122"/>
                <a:cs typeface="华文中宋" panose="02010600040101010101" charset="-122"/>
              </a:rPr>
              <a:t>等于</a:t>
            </a:r>
            <a:r>
              <a:rPr lang="en-US" altLang="zh-CN" sz="2400">
                <a:latin typeface="华文中宋" panose="02010600040101010101" charset="-122"/>
                <a:ea typeface="华文中宋" panose="02010600040101010101" charset="-122"/>
                <a:cs typeface="华文中宋" panose="02010600040101010101" charset="-122"/>
              </a:rPr>
              <a:t>‘==’</a:t>
            </a:r>
            <a:endParaRPr lang="en-US" altLang="zh-CN"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不等于</a:t>
            </a:r>
            <a:r>
              <a:rPr lang="en-US" altLang="zh-CN" sz="2400">
                <a:latin typeface="华文中宋" panose="02010600040101010101" charset="-122"/>
                <a:ea typeface="华文中宋" panose="02010600040101010101" charset="-122"/>
                <a:cs typeface="华文中宋" panose="02010600040101010101" charset="-122"/>
              </a:rPr>
              <a:t>‘!=’</a:t>
            </a:r>
            <a:endParaRPr lang="en-US" altLang="zh-CN"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大于</a:t>
            </a:r>
            <a:r>
              <a:rPr lang="en-US" altLang="zh-CN" sz="2400">
                <a:latin typeface="华文中宋" panose="02010600040101010101" charset="-122"/>
                <a:ea typeface="华文中宋" panose="02010600040101010101" charset="-122"/>
                <a:cs typeface="华文中宋" panose="02010600040101010101" charset="-122"/>
              </a:rPr>
              <a:t>‘&gt;’</a:t>
            </a:r>
            <a:endParaRPr lang="en-US" altLang="zh-CN"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小于</a:t>
            </a:r>
            <a:r>
              <a:rPr lang="en-US" altLang="zh-CN" sz="2400">
                <a:latin typeface="华文中宋" panose="02010600040101010101" charset="-122"/>
                <a:ea typeface="华文中宋" panose="02010600040101010101" charset="-122"/>
                <a:cs typeface="华文中宋" panose="02010600040101010101" charset="-122"/>
              </a:rPr>
              <a:t>‘&lt;’</a:t>
            </a:r>
            <a:endParaRPr lang="en-US" altLang="zh-CN"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大于等于</a:t>
            </a:r>
            <a:r>
              <a:rPr lang="en-US" altLang="zh-CN" sz="2400">
                <a:latin typeface="华文中宋" panose="02010600040101010101" charset="-122"/>
                <a:ea typeface="华文中宋" panose="02010600040101010101" charset="-122"/>
                <a:cs typeface="华文中宋" panose="02010600040101010101" charset="-122"/>
              </a:rPr>
              <a:t>‘&gt;=’</a:t>
            </a:r>
            <a:endParaRPr lang="en-US" altLang="zh-CN"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小于等于</a:t>
            </a:r>
            <a:r>
              <a:rPr lang="en-US" altLang="zh-CN" sz="2400">
                <a:latin typeface="华文中宋" panose="02010600040101010101" charset="-122"/>
                <a:ea typeface="华文中宋" panose="02010600040101010101" charset="-122"/>
                <a:cs typeface="华文中宋" panose="02010600040101010101" charset="-122"/>
              </a:rPr>
              <a:t>‘&lt;=’</a:t>
            </a:r>
            <a:endParaRPr lang="en-US" altLang="zh-CN" sz="2400">
              <a:latin typeface="华文中宋" panose="02010600040101010101" charset="-122"/>
              <a:ea typeface="华文中宋" panose="02010600040101010101" charset="-122"/>
              <a:cs typeface="华文中宋" panose="02010600040101010101" charset="-122"/>
            </a:endParaRPr>
          </a:p>
        </p:txBody>
      </p:sp>
      <p:pic>
        <p:nvPicPr>
          <p:cNvPr id="3" name="图片 2" descr="_小狗"/>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4435" y="2368550"/>
            <a:ext cx="4901565" cy="4901565"/>
          </a:xfrm>
          <a:prstGeom prst="rect">
            <a:avLst/>
          </a:prstGeom>
        </p:spPr>
      </p:pic>
      <p:grpSp>
        <p:nvGrpSpPr>
          <p:cNvPr id="4" name="组合 3" descr="7b0a202020202274657874626f78223a2022220a7d0a"/>
          <p:cNvGrpSpPr/>
          <p:nvPr/>
        </p:nvGrpSpPr>
        <p:grpSpPr>
          <a:xfrm>
            <a:off x="4942357" y="1396981"/>
            <a:ext cx="6323894" cy="4276480"/>
            <a:chOff x="4825517" y="1908156"/>
            <a:chExt cx="6323894" cy="4276480"/>
          </a:xfrm>
        </p:grpSpPr>
        <p:pic>
          <p:nvPicPr>
            <p:cNvPr id="5" name="图形 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4825517" y="1908156"/>
              <a:ext cx="6137910" cy="4063365"/>
            </a:xfrm>
            <a:prstGeom prst="rect">
              <a:avLst/>
            </a:prstGeom>
          </p:spPr>
        </p:pic>
        <p:sp>
          <p:nvSpPr>
            <p:cNvPr id="6" name="文本框 5"/>
            <p:cNvSpPr txBox="1"/>
            <p:nvPr>
              <p:custDataLst>
                <p:tags r:id="rId8"/>
              </p:custDataLst>
            </p:nvPr>
          </p:nvSpPr>
          <p:spPr>
            <a:xfrm>
              <a:off x="5190545" y="2518952"/>
              <a:ext cx="5248800" cy="954000"/>
            </a:xfrm>
            <a:prstGeom prst="rect">
              <a:avLst/>
            </a:prstGeom>
            <a:noFill/>
          </p:spPr>
          <p:txBody>
            <a:bodyPr wrap="square" rtlCol="0">
              <a:noAutofit/>
            </a:bodyPr>
            <a:lstStyle/>
            <a:p>
              <a:pPr algn="ctr">
                <a:lnSpc>
                  <a:spcPct val="150000"/>
                </a:lnSpc>
              </a:pPr>
              <a:r>
                <a:rPr lang="zh-CN" altLang="en-US" sz="2400" dirty="0">
                  <a:solidFill>
                    <a:schemeClr val="tx1"/>
                  </a:solidFill>
                  <a:highlight>
                    <a:srgbClr val="FFFF00"/>
                  </a:highlight>
                  <a:latin typeface="华文中宋" panose="02010600040101010101" charset="-122"/>
                  <a:ea typeface="华文中宋" panose="02010600040101010101" charset="-122"/>
                </a:rPr>
                <a:t>我们知道如果我们使用加法运算符号或者减法运算符号，计算机会给我们</a:t>
              </a:r>
              <a:r>
                <a:rPr lang="zh-CN" altLang="en-US" sz="2400" dirty="0">
                  <a:solidFill>
                    <a:schemeClr val="tx1"/>
                  </a:solidFill>
                  <a:highlight>
                    <a:srgbClr val="FFFF00"/>
                  </a:highlight>
                  <a:latin typeface="华文中宋" panose="02010600040101010101" charset="-122"/>
                  <a:ea typeface="华文中宋" panose="02010600040101010101" charset="-122"/>
                </a:rPr>
                <a:t>返回一个经过运算</a:t>
              </a:r>
              <a:r>
                <a:rPr lang="zh-CN" altLang="en-US" sz="2400" dirty="0">
                  <a:solidFill>
                    <a:schemeClr val="tx1"/>
                  </a:solidFill>
                  <a:highlight>
                    <a:srgbClr val="FFFF00"/>
                  </a:highlight>
                  <a:latin typeface="华文中宋" panose="02010600040101010101" charset="-122"/>
                  <a:ea typeface="华文中宋" panose="02010600040101010101" charset="-122"/>
                </a:rPr>
                <a:t>的数学答案，那如果我们使用这些比较运算符，计算机会给我们返回什么呢？</a:t>
              </a:r>
              <a:endParaRPr lang="zh-CN" altLang="en-US" sz="2400" dirty="0">
                <a:solidFill>
                  <a:schemeClr val="tx1"/>
                </a:solidFill>
                <a:highlight>
                  <a:srgbClr val="FFFF00"/>
                </a:highlight>
                <a:latin typeface="华文中宋" panose="02010600040101010101" charset="-122"/>
                <a:ea typeface="华文中宋" panose="02010600040101010101" charset="-122"/>
              </a:endParaRPr>
            </a:p>
          </p:txBody>
        </p:sp>
        <p:sp>
          <p:nvSpPr>
            <p:cNvPr id="8" name="文本框 7"/>
            <p:cNvSpPr txBox="1"/>
            <p:nvPr>
              <p:custDataLst>
                <p:tags r:id="rId9"/>
              </p:custDataLst>
            </p:nvPr>
          </p:nvSpPr>
          <p:spPr>
            <a:xfrm>
              <a:off x="5900611" y="5230636"/>
              <a:ext cx="5248800" cy="954000"/>
            </a:xfrm>
            <a:prstGeom prst="rect">
              <a:avLst/>
            </a:prstGeom>
            <a:noFill/>
          </p:spPr>
          <p:txBody>
            <a:bodyPr wrap="square" rtlCol="0">
              <a:noAutofit/>
            </a:bodyPr>
            <a:lstStyle/>
            <a:p>
              <a:pPr algn="ctr">
                <a:lnSpc>
                  <a:spcPct val="150000"/>
                </a:lnSpc>
              </a:pPr>
              <a:r>
                <a:rPr lang="en-US" altLang="zh-CN" sz="1400" i="1" dirty="0">
                  <a:solidFill>
                    <a:srgbClr val="4385C6"/>
                  </a:solidFill>
                  <a:latin typeface="Arial" panose="020B0604020202020204" pitchFamily="34" charset="0"/>
                  <a:ea typeface="黑体" panose="02010609060101010101" charset="-122"/>
                  <a:cs typeface="Arial" panose="020B0604020202020204" pitchFamily="34" charset="0"/>
                </a:rPr>
                <a:t>CYBER PUNK</a:t>
              </a:r>
              <a:endParaRPr lang="zh-CN" altLang="en-US" sz="1400" i="1" dirty="0">
                <a:solidFill>
                  <a:srgbClr val="4385C6"/>
                </a:solidFill>
                <a:latin typeface="Arial" panose="020B0604020202020204" pitchFamily="34" charset="0"/>
                <a:ea typeface="黑体" panose="02010609060101010101"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p:bldP spid="2"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commondata" val="eyJoZGlkIjoiMDljYzUzMWQ4OWI0YzBkYjYzMDRhZTY5ZjZkYmFmYTgifQ=="/>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3218</Words>
  <Application>WPS 演示</Application>
  <PresentationFormat>宽屏</PresentationFormat>
  <Paragraphs>265</Paragraphs>
  <Slides>28</Slides>
  <Notes>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28</vt:i4>
      </vt:variant>
    </vt:vector>
  </HeadingPairs>
  <TitlesOfParts>
    <vt:vector size="51" baseType="lpstr">
      <vt:lpstr>Arial</vt:lpstr>
      <vt:lpstr>宋体</vt:lpstr>
      <vt:lpstr>Wingdings</vt:lpstr>
      <vt:lpstr>Wingdings</vt:lpstr>
      <vt:lpstr>微软雅黑</vt:lpstr>
      <vt:lpstr>Arial Unicode MS</vt:lpstr>
      <vt:lpstr>Calibri</vt:lpstr>
      <vt:lpstr>汉仪夏日体W</vt:lpstr>
      <vt:lpstr>汉仪晓波舒黑W</vt:lpstr>
      <vt:lpstr>汉仪帅线体简</vt:lpstr>
      <vt:lpstr>黑体</vt:lpstr>
      <vt:lpstr>汉仪力量黑简</vt:lpstr>
      <vt:lpstr>汉仪雅酷黑简</vt:lpstr>
      <vt:lpstr>Impact</vt:lpstr>
      <vt:lpstr>华文中宋</vt:lpstr>
      <vt:lpstr>汉仪雅酷黑W</vt:lpstr>
      <vt:lpstr>汉仪雅酷黑 85W</vt:lpstr>
      <vt:lpstr>汉仪刚艺体-85W</vt:lpstr>
      <vt:lpstr>幼圆</vt:lpstr>
      <vt:lpstr>汉仪综艺体简</vt:lpstr>
      <vt:lpstr>汉仪晴空体简</vt:lpstr>
      <vt:lpstr>汉仪铸字卡酷体简</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ever</cp:lastModifiedBy>
  <cp:revision>155</cp:revision>
  <dcterms:created xsi:type="dcterms:W3CDTF">2019-06-19T02:08:00Z</dcterms:created>
  <dcterms:modified xsi:type="dcterms:W3CDTF">2024-11-17T14:51:27Z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E1249F89820145E880B7B1C62C74C163_11</vt:lpwstr>
  </property>
</Properties>
</file>